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6"/>
    <p:sldMasterId id="2147483942" r:id="rId7"/>
    <p:sldMasterId id="2147484005" r:id="rId8"/>
    <p:sldMasterId id="2147484016" r:id="rId9"/>
    <p:sldMasterId id="2147484067" r:id="rId10"/>
  </p:sldMasterIdLst>
  <p:notesMasterIdLst>
    <p:notesMasterId r:id="rId20"/>
  </p:notesMasterIdLst>
  <p:handoutMasterIdLst>
    <p:handoutMasterId r:id="rId21"/>
  </p:handoutMasterIdLst>
  <p:sldIdLst>
    <p:sldId id="8708" r:id="rId11"/>
    <p:sldId id="9220" r:id="rId12"/>
    <p:sldId id="9222" r:id="rId13"/>
    <p:sldId id="9223" r:id="rId14"/>
    <p:sldId id="411" r:id="rId15"/>
    <p:sldId id="9224" r:id="rId16"/>
    <p:sldId id="9225" r:id="rId17"/>
    <p:sldId id="9191" r:id="rId18"/>
    <p:sldId id="9227" r:id="rId1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EB967F1-12F2-42FC-B017-EC04DDD96DDD}">
          <p14:sldIdLst>
            <p14:sldId id="8708"/>
            <p14:sldId id="9220"/>
            <p14:sldId id="9222"/>
            <p14:sldId id="9223"/>
            <p14:sldId id="411"/>
            <p14:sldId id="9224"/>
            <p14:sldId id="9225"/>
            <p14:sldId id="9191"/>
            <p14:sldId id="92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35">
          <p15:clr>
            <a:srgbClr val="A4A3A4"/>
          </p15:clr>
        </p15:guide>
        <p15:guide id="2" orient="horz" pos="798">
          <p15:clr>
            <a:srgbClr val="A4A3A4"/>
          </p15:clr>
        </p15:guide>
        <p15:guide id="3" orient="horz" pos="117">
          <p15:clr>
            <a:srgbClr val="A4A3A4"/>
          </p15:clr>
        </p15:guide>
        <p15:guide id="4" orient="horz" pos="4196">
          <p15:clr>
            <a:srgbClr val="A4A3A4"/>
          </p15:clr>
        </p15:guide>
        <p15:guide id="5" orient="horz" pos="3874">
          <p15:clr>
            <a:srgbClr val="A4A3A4"/>
          </p15:clr>
        </p15:guide>
        <p15:guide id="6" orient="horz" pos="2083">
          <p15:clr>
            <a:srgbClr val="A4A3A4"/>
          </p15:clr>
        </p15:guide>
        <p15:guide id="7" orient="horz" pos="697">
          <p15:clr>
            <a:srgbClr val="A4A3A4"/>
          </p15:clr>
        </p15:guide>
        <p15:guide id="8" pos="3699">
          <p15:clr>
            <a:srgbClr val="A4A3A4"/>
          </p15:clr>
        </p15:guide>
        <p15:guide id="9" pos="3999">
          <p15:clr>
            <a:srgbClr val="A4A3A4"/>
          </p15:clr>
        </p15:guide>
        <p15:guide id="10" pos="376">
          <p15:clr>
            <a:srgbClr val="A4A3A4"/>
          </p15:clr>
        </p15:guide>
        <p15:guide id="11" pos="3839">
          <p15:clr>
            <a:srgbClr val="A4A3A4"/>
          </p15:clr>
        </p15:guide>
        <p15:guide id="12" pos="730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DD0"/>
    <a:srgbClr val="991F3D"/>
    <a:srgbClr val="E31937"/>
    <a:srgbClr val="A1C4D0"/>
    <a:srgbClr val="FF6A00"/>
    <a:srgbClr val="F6F6F6"/>
    <a:srgbClr val="A5ACB0"/>
    <a:srgbClr val="333337"/>
    <a:srgbClr val="F5F5F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0690" autoAdjust="0"/>
  </p:normalViewPr>
  <p:slideViewPr>
    <p:cSldViewPr snapToGrid="0">
      <p:cViewPr varScale="1">
        <p:scale>
          <a:sx n="80" d="100"/>
          <a:sy n="80" d="100"/>
        </p:scale>
        <p:origin x="1758" y="132"/>
      </p:cViewPr>
      <p:guideLst>
        <p:guide orient="horz" pos="835"/>
        <p:guide orient="horz" pos="798"/>
        <p:guide orient="horz" pos="117"/>
        <p:guide orient="horz" pos="4196"/>
        <p:guide orient="horz" pos="3874"/>
        <p:guide orient="horz" pos="2083"/>
        <p:guide orient="horz" pos="697"/>
        <p:guide pos="3699"/>
        <p:guide pos="3999"/>
        <p:guide pos="376"/>
        <p:guide pos="3839"/>
        <p:guide pos="730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3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Master" Target="slideMasters/slideMaster2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1.xml"/><Relationship Id="rId24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5.xml"/><Relationship Id="rId23" Type="http://schemas.openxmlformats.org/officeDocument/2006/relationships/viewProps" Target="viewProps.xml"/><Relationship Id="rId10" Type="http://schemas.openxmlformats.org/officeDocument/2006/relationships/slideMaster" Target="slideMasters/slideMaster5.xml"/><Relationship Id="rId19" Type="http://schemas.openxmlformats.org/officeDocument/2006/relationships/slide" Target="slides/slide9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4" Type="http://schemas.openxmlformats.org/officeDocument/2006/relationships/slide" Target="slides/slide4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2E8FD-2AFE-4B1E-9D19-015693014FEA}" type="datetimeFigureOut">
              <a:rPr lang="en-US" smtClean="0">
                <a:latin typeface="Arial" pitchFamily="34" charset="0"/>
              </a:rPr>
              <a:pPr/>
              <a:t>6/18/2020</a:t>
            </a:fld>
            <a:endParaRPr lang="en-US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D0142-0A92-499C-9E53-36958F98D275}" type="slidenum">
              <a:rPr lang="en-US" smtClean="0">
                <a:latin typeface="Arial" pitchFamily="34" charset="0"/>
              </a:rPr>
              <a:pPr/>
              <a:t>‹#›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3460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B5D7A87D-1CDA-443F-BAE3-82C9C05446C3}" type="datetimeFigureOut">
              <a:rPr lang="en-US" smtClean="0"/>
              <a:pPr/>
              <a:t>6/18/2020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20B9C825-F38E-45BB-92C1-043DE61C91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21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B9C825-F38E-45BB-92C1-043DE61C91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6416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023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9" descr="CGI Logo 2012.emf">
            <a:extLst>
              <a:ext uri="{FF2B5EF4-FFF2-40B4-BE49-F238E27FC236}">
                <a16:creationId xmlns:a16="http://schemas.microsoft.com/office/drawing/2014/main" id="{FC82261E-E4B7-644F-B0A5-D3C18432B5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3264" y="6287694"/>
            <a:ext cx="72708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04707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 Mini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96745" y="185739"/>
            <a:ext cx="10999567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0" name="Content Placeholder 20">
            <a:extLst>
              <a:ext uri="{FF2B5EF4-FFF2-40B4-BE49-F238E27FC236}">
                <a16:creationId xmlns:a16="http://schemas.microsoft.com/office/drawing/2014/main" id="{79741CA3-723C-DB41-A84A-69E05017848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98862" y="1263410"/>
            <a:ext cx="10997451" cy="496783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999">
                <a:solidFill>
                  <a:schemeClr val="tx1"/>
                </a:solidFill>
                <a:latin typeface="Arial" pitchFamily="34" charset="0"/>
              </a:defRPr>
            </a:lvl1pPr>
            <a:lvl2pPr marL="263446" indent="-26344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999" baseline="0">
                <a:solidFill>
                  <a:schemeClr val="tx1"/>
                </a:solidFill>
                <a:latin typeface="Arial" pitchFamily="34" charset="0"/>
              </a:defRPr>
            </a:lvl2pPr>
            <a:lvl3pPr marL="536414" indent="-27296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799">
                <a:solidFill>
                  <a:schemeClr val="tx1"/>
                </a:solidFill>
                <a:latin typeface="Arial" pitchFamily="34" charset="0"/>
              </a:defRPr>
            </a:lvl3pPr>
            <a:lvl4pPr marL="810970" indent="-27455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416" indent="-26344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9DBAD72-AFCE-BD4B-A2AA-2901FEDE86EB}"/>
              </a:ext>
            </a:extLst>
          </p:cNvPr>
          <p:cNvGrpSpPr/>
          <p:nvPr userDrawn="1"/>
        </p:nvGrpSpPr>
        <p:grpSpPr>
          <a:xfrm>
            <a:off x="8829674" y="5467902"/>
            <a:ext cx="3359152" cy="1400176"/>
            <a:chOff x="8829673" y="5467902"/>
            <a:chExt cx="3359152" cy="1400176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044E879-A0DD-CE47-BE05-BB7F829FB16E}"/>
                </a:ext>
              </a:extLst>
            </p:cNvPr>
            <p:cNvSpPr/>
            <p:nvPr userDrawn="1"/>
          </p:nvSpPr>
          <p:spPr bwMode="gray">
            <a:xfrm>
              <a:off x="8859187" y="5486400"/>
              <a:ext cx="3327816" cy="1379095"/>
            </a:xfrm>
            <a:custGeom>
              <a:avLst/>
              <a:gdLst>
                <a:gd name="connsiteX0" fmla="*/ 3312826 w 3327816"/>
                <a:gd name="connsiteY0" fmla="*/ 1349115 h 1379095"/>
                <a:gd name="connsiteX1" fmla="*/ 3327816 w 3327816"/>
                <a:gd name="connsiteY1" fmla="*/ 0 h 1379095"/>
                <a:gd name="connsiteX2" fmla="*/ 1439056 w 3327816"/>
                <a:gd name="connsiteY2" fmla="*/ 1064302 h 1379095"/>
                <a:gd name="connsiteX3" fmla="*/ 0 w 3327816"/>
                <a:gd name="connsiteY3" fmla="*/ 1379095 h 1379095"/>
                <a:gd name="connsiteX4" fmla="*/ 3312826 w 3327816"/>
                <a:gd name="connsiteY4" fmla="*/ 1349115 h 1379095"/>
                <a:gd name="connsiteX0" fmla="*/ 3312826 w 3327816"/>
                <a:gd name="connsiteY0" fmla="*/ 1349115 h 1379095"/>
                <a:gd name="connsiteX1" fmla="*/ 3327816 w 3327816"/>
                <a:gd name="connsiteY1" fmla="*/ 0 h 1379095"/>
                <a:gd name="connsiteX2" fmla="*/ 1335539 w 3327816"/>
                <a:gd name="connsiteY2" fmla="*/ 1104558 h 1379095"/>
                <a:gd name="connsiteX3" fmla="*/ 0 w 3327816"/>
                <a:gd name="connsiteY3" fmla="*/ 1379095 h 1379095"/>
                <a:gd name="connsiteX4" fmla="*/ 3312826 w 3327816"/>
                <a:gd name="connsiteY4" fmla="*/ 1349115 h 1379095"/>
                <a:gd name="connsiteX0" fmla="*/ 3312826 w 3327816"/>
                <a:gd name="connsiteY0" fmla="*/ 1349115 h 1379095"/>
                <a:gd name="connsiteX1" fmla="*/ 3327816 w 3327816"/>
                <a:gd name="connsiteY1" fmla="*/ 0 h 1379095"/>
                <a:gd name="connsiteX2" fmla="*/ 1410301 w 3327816"/>
                <a:gd name="connsiteY2" fmla="*/ 1087305 h 1379095"/>
                <a:gd name="connsiteX3" fmla="*/ 0 w 3327816"/>
                <a:gd name="connsiteY3" fmla="*/ 1379095 h 1379095"/>
                <a:gd name="connsiteX4" fmla="*/ 3312826 w 3327816"/>
                <a:gd name="connsiteY4" fmla="*/ 1349115 h 1379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7816" h="1379095">
                  <a:moveTo>
                    <a:pt x="3312826" y="1349115"/>
                  </a:moveTo>
                  <a:lnTo>
                    <a:pt x="3327816" y="0"/>
                  </a:lnTo>
                  <a:lnTo>
                    <a:pt x="1410301" y="1087305"/>
                  </a:lnTo>
                  <a:lnTo>
                    <a:pt x="0" y="1379095"/>
                  </a:lnTo>
                  <a:lnTo>
                    <a:pt x="3312826" y="1349115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7D7A0DA-A74E-0B4F-8E74-46007EA849E4}"/>
                </a:ext>
              </a:extLst>
            </p:cNvPr>
            <p:cNvGrpSpPr/>
            <p:nvPr userDrawn="1"/>
          </p:nvGrpSpPr>
          <p:grpSpPr>
            <a:xfrm>
              <a:off x="8829673" y="5467902"/>
              <a:ext cx="3359152" cy="1400176"/>
              <a:chOff x="8829673" y="5467902"/>
              <a:chExt cx="3359152" cy="1400176"/>
            </a:xfrm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C35652D6-A56F-F449-9BBA-EEEB18F2F12E}"/>
                  </a:ext>
                </a:extLst>
              </p:cNvPr>
              <p:cNvSpPr/>
              <p:nvPr userDrawn="1"/>
            </p:nvSpPr>
            <p:spPr bwMode="gray">
              <a:xfrm flipH="1">
                <a:off x="11249023" y="5467902"/>
                <a:ext cx="939800" cy="755650"/>
              </a:xfrm>
              <a:custGeom>
                <a:avLst/>
                <a:gdLst>
                  <a:gd name="connsiteX0" fmla="*/ 0 w 939800"/>
                  <a:gd name="connsiteY0" fmla="*/ 755650 h 755650"/>
                  <a:gd name="connsiteX1" fmla="*/ 939800 w 939800"/>
                  <a:gd name="connsiteY1" fmla="*/ 504825 h 755650"/>
                  <a:gd name="connsiteX2" fmla="*/ 0 w 939800"/>
                  <a:gd name="connsiteY2" fmla="*/ 0 h 755650"/>
                  <a:gd name="connsiteX3" fmla="*/ 0 w 939800"/>
                  <a:gd name="connsiteY3" fmla="*/ 755650 h 755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9800" h="755650">
                    <a:moveTo>
                      <a:pt x="0" y="755650"/>
                    </a:moveTo>
                    <a:lnTo>
                      <a:pt x="939800" y="504825"/>
                    </a:lnTo>
                    <a:lnTo>
                      <a:pt x="0" y="0"/>
                    </a:lnTo>
                    <a:lnTo>
                      <a:pt x="0" y="755650"/>
                    </a:lnTo>
                    <a:close/>
                  </a:path>
                </a:pathLst>
              </a:custGeom>
              <a:solidFill>
                <a:srgbClr val="EB3246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9BA56C51-B3AD-0D49-8014-9CC03673BA8E}"/>
                  </a:ext>
                </a:extLst>
              </p:cNvPr>
              <p:cNvSpPr/>
              <p:nvPr userDrawn="1"/>
            </p:nvSpPr>
            <p:spPr bwMode="gray">
              <a:xfrm flipH="1">
                <a:off x="11144248" y="5972727"/>
                <a:ext cx="1044575" cy="733425"/>
              </a:xfrm>
              <a:custGeom>
                <a:avLst/>
                <a:gdLst>
                  <a:gd name="connsiteX0" fmla="*/ 0 w 1044575"/>
                  <a:gd name="connsiteY0" fmla="*/ 250825 h 733425"/>
                  <a:gd name="connsiteX1" fmla="*/ 933450 w 1044575"/>
                  <a:gd name="connsiteY1" fmla="*/ 0 h 733425"/>
                  <a:gd name="connsiteX2" fmla="*/ 1044575 w 1044575"/>
                  <a:gd name="connsiteY2" fmla="*/ 733425 h 733425"/>
                  <a:gd name="connsiteX3" fmla="*/ 0 w 1044575"/>
                  <a:gd name="connsiteY3" fmla="*/ 412750 h 733425"/>
                  <a:gd name="connsiteX4" fmla="*/ 0 w 1044575"/>
                  <a:gd name="connsiteY4" fmla="*/ 250825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4575" h="733425">
                    <a:moveTo>
                      <a:pt x="0" y="250825"/>
                    </a:moveTo>
                    <a:lnTo>
                      <a:pt x="933450" y="0"/>
                    </a:lnTo>
                    <a:lnTo>
                      <a:pt x="1044575" y="733425"/>
                    </a:lnTo>
                    <a:lnTo>
                      <a:pt x="0" y="412750"/>
                    </a:lnTo>
                    <a:lnTo>
                      <a:pt x="0" y="25082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F7E2C184-BAA1-654C-A50B-C85A019EFC23}"/>
                  </a:ext>
                </a:extLst>
              </p:cNvPr>
              <p:cNvSpPr/>
              <p:nvPr userDrawn="1"/>
            </p:nvSpPr>
            <p:spPr bwMode="gray">
              <a:xfrm>
                <a:off x="8829673" y="6571310"/>
                <a:ext cx="1471098" cy="288925"/>
              </a:xfrm>
              <a:custGeom>
                <a:avLst/>
                <a:gdLst>
                  <a:gd name="connsiteX0" fmla="*/ 0 w 955675"/>
                  <a:gd name="connsiteY0" fmla="*/ 285750 h 288925"/>
                  <a:gd name="connsiteX1" fmla="*/ 955675 w 955675"/>
                  <a:gd name="connsiteY1" fmla="*/ 0 h 288925"/>
                  <a:gd name="connsiteX2" fmla="*/ 955675 w 955675"/>
                  <a:gd name="connsiteY2" fmla="*/ 288925 h 288925"/>
                  <a:gd name="connsiteX3" fmla="*/ 0 w 955675"/>
                  <a:gd name="connsiteY3" fmla="*/ 285750 h 288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5675" h="288925">
                    <a:moveTo>
                      <a:pt x="0" y="285750"/>
                    </a:moveTo>
                    <a:lnTo>
                      <a:pt x="955675" y="0"/>
                    </a:lnTo>
                    <a:lnTo>
                      <a:pt x="955675" y="288925"/>
                    </a:lnTo>
                    <a:lnTo>
                      <a:pt x="0" y="285750"/>
                    </a:lnTo>
                    <a:close/>
                  </a:path>
                </a:pathLst>
              </a:custGeom>
              <a:solidFill>
                <a:srgbClr val="BD384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7ED565AE-516B-AE43-82A7-D0D6AA96F096}"/>
                  </a:ext>
                </a:extLst>
              </p:cNvPr>
              <p:cNvSpPr/>
              <p:nvPr userDrawn="1"/>
            </p:nvSpPr>
            <p:spPr bwMode="gray">
              <a:xfrm flipH="1">
                <a:off x="9788523" y="5969552"/>
                <a:ext cx="1466850" cy="898525"/>
              </a:xfrm>
              <a:custGeom>
                <a:avLst/>
                <a:gdLst>
                  <a:gd name="connsiteX0" fmla="*/ 0 w 1466850"/>
                  <a:gd name="connsiteY0" fmla="*/ 0 h 898525"/>
                  <a:gd name="connsiteX1" fmla="*/ 1466850 w 1466850"/>
                  <a:gd name="connsiteY1" fmla="*/ 898525 h 898525"/>
                  <a:gd name="connsiteX2" fmla="*/ 663575 w 1466850"/>
                  <a:gd name="connsiteY2" fmla="*/ 898525 h 898525"/>
                  <a:gd name="connsiteX3" fmla="*/ 111125 w 1466850"/>
                  <a:gd name="connsiteY3" fmla="*/ 733425 h 898525"/>
                  <a:gd name="connsiteX4" fmla="*/ 0 w 1466850"/>
                  <a:gd name="connsiteY4" fmla="*/ 0 h 898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6850" h="898525">
                    <a:moveTo>
                      <a:pt x="0" y="0"/>
                    </a:moveTo>
                    <a:lnTo>
                      <a:pt x="1466850" y="898525"/>
                    </a:lnTo>
                    <a:lnTo>
                      <a:pt x="663575" y="898525"/>
                    </a:lnTo>
                    <a:lnTo>
                      <a:pt x="111125" y="7334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FAD1E178-EF99-CB41-BEA6-44F3A20100E3}"/>
                  </a:ext>
                </a:extLst>
              </p:cNvPr>
              <p:cNvSpPr/>
              <p:nvPr userDrawn="1"/>
            </p:nvSpPr>
            <p:spPr bwMode="gray">
              <a:xfrm flipH="1">
                <a:off x="10594973" y="6696628"/>
                <a:ext cx="1593852" cy="171450"/>
              </a:xfrm>
              <a:custGeom>
                <a:avLst/>
                <a:gdLst>
                  <a:gd name="connsiteX0" fmla="*/ 1035050 w 1581150"/>
                  <a:gd name="connsiteY0" fmla="*/ 0 h 174625"/>
                  <a:gd name="connsiteX1" fmla="*/ 0 w 1581150"/>
                  <a:gd name="connsiteY1" fmla="*/ 174625 h 174625"/>
                  <a:gd name="connsiteX2" fmla="*/ 1581150 w 1581150"/>
                  <a:gd name="connsiteY2" fmla="*/ 174625 h 174625"/>
                  <a:gd name="connsiteX3" fmla="*/ 1035050 w 1581150"/>
                  <a:gd name="connsiteY3" fmla="*/ 0 h 174625"/>
                  <a:gd name="connsiteX0" fmla="*/ 1031900 w 1581150"/>
                  <a:gd name="connsiteY0" fmla="*/ 0 h 171450"/>
                  <a:gd name="connsiteX1" fmla="*/ 0 w 1581150"/>
                  <a:gd name="connsiteY1" fmla="*/ 171450 h 171450"/>
                  <a:gd name="connsiteX2" fmla="*/ 1581150 w 1581150"/>
                  <a:gd name="connsiteY2" fmla="*/ 171450 h 171450"/>
                  <a:gd name="connsiteX3" fmla="*/ 1031900 w 1581150"/>
                  <a:gd name="connsiteY3" fmla="*/ 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81150" h="171450">
                    <a:moveTo>
                      <a:pt x="1031900" y="0"/>
                    </a:moveTo>
                    <a:lnTo>
                      <a:pt x="0" y="171450"/>
                    </a:lnTo>
                    <a:lnTo>
                      <a:pt x="1581150" y="171450"/>
                    </a:lnTo>
                    <a:lnTo>
                      <a:pt x="10319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49727061-FB49-7E4B-B4E5-11F9ECA97CB9}"/>
                  </a:ext>
                </a:extLst>
              </p:cNvPr>
              <p:cNvSpPr/>
              <p:nvPr userDrawn="1"/>
            </p:nvSpPr>
            <p:spPr bwMode="gray">
              <a:xfrm flipH="1">
                <a:off x="11144247" y="6385478"/>
                <a:ext cx="1044575" cy="482600"/>
              </a:xfrm>
              <a:custGeom>
                <a:avLst/>
                <a:gdLst>
                  <a:gd name="connsiteX0" fmla="*/ 0 w 1012825"/>
                  <a:gd name="connsiteY0" fmla="*/ 0 h 492125"/>
                  <a:gd name="connsiteX1" fmla="*/ 1012825 w 1012825"/>
                  <a:gd name="connsiteY1" fmla="*/ 311150 h 492125"/>
                  <a:gd name="connsiteX2" fmla="*/ 0 w 1012825"/>
                  <a:gd name="connsiteY2" fmla="*/ 492125 h 492125"/>
                  <a:gd name="connsiteX3" fmla="*/ 0 w 1012825"/>
                  <a:gd name="connsiteY3" fmla="*/ 0 h 492125"/>
                  <a:gd name="connsiteX0" fmla="*/ 0 w 1035050"/>
                  <a:gd name="connsiteY0" fmla="*/ 0 h 492125"/>
                  <a:gd name="connsiteX1" fmla="*/ 1035050 w 1035050"/>
                  <a:gd name="connsiteY1" fmla="*/ 314388 h 492125"/>
                  <a:gd name="connsiteX2" fmla="*/ 0 w 1035050"/>
                  <a:gd name="connsiteY2" fmla="*/ 492125 h 492125"/>
                  <a:gd name="connsiteX3" fmla="*/ 0 w 1035050"/>
                  <a:gd name="connsiteY3" fmla="*/ 0 h 492125"/>
                  <a:gd name="connsiteX0" fmla="*/ 0 w 1044575"/>
                  <a:gd name="connsiteY0" fmla="*/ 0 h 492125"/>
                  <a:gd name="connsiteX1" fmla="*/ 1044575 w 1044575"/>
                  <a:gd name="connsiteY1" fmla="*/ 317626 h 492125"/>
                  <a:gd name="connsiteX2" fmla="*/ 0 w 1044575"/>
                  <a:gd name="connsiteY2" fmla="*/ 492125 h 492125"/>
                  <a:gd name="connsiteX3" fmla="*/ 0 w 1044575"/>
                  <a:gd name="connsiteY3" fmla="*/ 0 h 492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4575" h="492125">
                    <a:moveTo>
                      <a:pt x="0" y="0"/>
                    </a:moveTo>
                    <a:lnTo>
                      <a:pt x="1044575" y="317626"/>
                    </a:lnTo>
                    <a:lnTo>
                      <a:pt x="0" y="4921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565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50DC9A0B-9011-B748-A07B-ADE273DB99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2188" y="6130804"/>
            <a:ext cx="1035130" cy="64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82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44">
            <a:extLst>
              <a:ext uri="{FF2B5EF4-FFF2-40B4-BE49-F238E27FC236}">
                <a16:creationId xmlns:a16="http://schemas.microsoft.com/office/drawing/2014/main" id="{8AA03E09-DD14-6648-AAAA-217DA31227E8}"/>
              </a:ext>
            </a:extLst>
          </p:cNvPr>
          <p:cNvSpPr/>
          <p:nvPr userDrawn="1"/>
        </p:nvSpPr>
        <p:spPr bwMode="gray">
          <a:xfrm>
            <a:off x="-14989" y="0"/>
            <a:ext cx="1963711" cy="1109272"/>
          </a:xfrm>
          <a:custGeom>
            <a:avLst/>
            <a:gdLst>
              <a:gd name="connsiteX0" fmla="*/ 14990 w 1963711"/>
              <a:gd name="connsiteY0" fmla="*/ 1109272 h 1109272"/>
              <a:gd name="connsiteX1" fmla="*/ 614597 w 1963711"/>
              <a:gd name="connsiteY1" fmla="*/ 839449 h 1109272"/>
              <a:gd name="connsiteX2" fmla="*/ 1304144 w 1963711"/>
              <a:gd name="connsiteY2" fmla="*/ 194872 h 1109272"/>
              <a:gd name="connsiteX3" fmla="*/ 1963711 w 1963711"/>
              <a:gd name="connsiteY3" fmla="*/ 0 h 1109272"/>
              <a:gd name="connsiteX4" fmla="*/ 0 w 1963711"/>
              <a:gd name="connsiteY4" fmla="*/ 0 h 1109272"/>
              <a:gd name="connsiteX5" fmla="*/ 14990 w 1963711"/>
              <a:gd name="connsiteY5" fmla="*/ 1109272 h 1109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63711" h="1109272">
                <a:moveTo>
                  <a:pt x="14990" y="1109272"/>
                </a:moveTo>
                <a:lnTo>
                  <a:pt x="614597" y="839449"/>
                </a:lnTo>
                <a:lnTo>
                  <a:pt x="1304144" y="194872"/>
                </a:lnTo>
                <a:lnTo>
                  <a:pt x="1963711" y="0"/>
                </a:lnTo>
                <a:lnTo>
                  <a:pt x="0" y="0"/>
                </a:lnTo>
                <a:lnTo>
                  <a:pt x="14990" y="1109272"/>
                </a:lnTo>
                <a:close/>
              </a:path>
            </a:pathLst>
          </a:cu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  <p:txBody>
          <a:bodyPr lIns="63483" tIns="0" rIns="64783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sv-SE" sz="1600" b="1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14F9217-0D9F-DB40-9D9C-8D4F61F307B5}"/>
              </a:ext>
            </a:extLst>
          </p:cNvPr>
          <p:cNvGrpSpPr/>
          <p:nvPr userDrawn="1"/>
        </p:nvGrpSpPr>
        <p:grpSpPr>
          <a:xfrm>
            <a:off x="-13648" y="-16823"/>
            <a:ext cx="2057400" cy="1149350"/>
            <a:chOff x="0" y="-3175"/>
            <a:chExt cx="2057400" cy="1149350"/>
          </a:xfrm>
        </p:grpSpPr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6609EC16-DC68-3C45-90B4-B3DDE3CA2793}"/>
                </a:ext>
              </a:extLst>
            </p:cNvPr>
            <p:cNvSpPr/>
            <p:nvPr userDrawn="1"/>
          </p:nvSpPr>
          <p:spPr bwMode="gray">
            <a:xfrm>
              <a:off x="3175" y="-3175"/>
              <a:ext cx="615950" cy="869950"/>
            </a:xfrm>
            <a:custGeom>
              <a:avLst/>
              <a:gdLst>
                <a:gd name="connsiteX0" fmla="*/ 0 w 615950"/>
                <a:gd name="connsiteY0" fmla="*/ 0 h 869950"/>
                <a:gd name="connsiteX1" fmla="*/ 0 w 615950"/>
                <a:gd name="connsiteY1" fmla="*/ 346075 h 869950"/>
                <a:gd name="connsiteX2" fmla="*/ 615950 w 615950"/>
                <a:gd name="connsiteY2" fmla="*/ 869950 h 869950"/>
                <a:gd name="connsiteX3" fmla="*/ 390525 w 615950"/>
                <a:gd name="connsiteY3" fmla="*/ 3175 h 869950"/>
                <a:gd name="connsiteX4" fmla="*/ 0 w 615950"/>
                <a:gd name="connsiteY4" fmla="*/ 0 h 86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950" h="869950">
                  <a:moveTo>
                    <a:pt x="0" y="0"/>
                  </a:moveTo>
                  <a:lnTo>
                    <a:pt x="0" y="346075"/>
                  </a:lnTo>
                  <a:lnTo>
                    <a:pt x="615950" y="869950"/>
                  </a:lnTo>
                  <a:lnTo>
                    <a:pt x="390525" y="3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745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77939F57-41A3-9E47-86C5-AD2D7EC025A6}"/>
                </a:ext>
              </a:extLst>
            </p:cNvPr>
            <p:cNvSpPr/>
            <p:nvPr userDrawn="1"/>
          </p:nvSpPr>
          <p:spPr bwMode="gray">
            <a:xfrm>
              <a:off x="0" y="342900"/>
              <a:ext cx="619125" cy="803275"/>
            </a:xfrm>
            <a:custGeom>
              <a:avLst/>
              <a:gdLst>
                <a:gd name="connsiteX0" fmla="*/ 3175 w 619125"/>
                <a:gd name="connsiteY0" fmla="*/ 0 h 803275"/>
                <a:gd name="connsiteX1" fmla="*/ 619125 w 619125"/>
                <a:gd name="connsiteY1" fmla="*/ 527050 h 803275"/>
                <a:gd name="connsiteX2" fmla="*/ 0 w 619125"/>
                <a:gd name="connsiteY2" fmla="*/ 803275 h 803275"/>
                <a:gd name="connsiteX3" fmla="*/ 3175 w 619125"/>
                <a:gd name="connsiteY3" fmla="*/ 0 h 80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9125" h="803275">
                  <a:moveTo>
                    <a:pt x="3175" y="0"/>
                  </a:moveTo>
                  <a:lnTo>
                    <a:pt x="619125" y="527050"/>
                  </a:lnTo>
                  <a:lnTo>
                    <a:pt x="0" y="803275"/>
                  </a:lnTo>
                  <a:cubicBezTo>
                    <a:pt x="1058" y="535517"/>
                    <a:pt x="2117" y="267758"/>
                    <a:pt x="3175" y="0"/>
                  </a:cubicBez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3CB7D79F-80C7-734E-B286-D11971EBD7E3}"/>
                </a:ext>
              </a:extLst>
            </p:cNvPr>
            <p:cNvSpPr/>
            <p:nvPr userDrawn="1"/>
          </p:nvSpPr>
          <p:spPr bwMode="gray">
            <a:xfrm>
              <a:off x="393700" y="0"/>
              <a:ext cx="346075" cy="860425"/>
            </a:xfrm>
            <a:custGeom>
              <a:avLst/>
              <a:gdLst>
                <a:gd name="connsiteX0" fmla="*/ 0 w 346075"/>
                <a:gd name="connsiteY0" fmla="*/ 0 h 860425"/>
                <a:gd name="connsiteX1" fmla="*/ 225425 w 346075"/>
                <a:gd name="connsiteY1" fmla="*/ 860425 h 860425"/>
                <a:gd name="connsiteX2" fmla="*/ 346075 w 346075"/>
                <a:gd name="connsiteY2" fmla="*/ 0 h 860425"/>
                <a:gd name="connsiteX3" fmla="*/ 0 w 346075"/>
                <a:gd name="connsiteY3" fmla="*/ 0 h 86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075" h="860425">
                  <a:moveTo>
                    <a:pt x="0" y="0"/>
                  </a:moveTo>
                  <a:lnTo>
                    <a:pt x="225425" y="860425"/>
                  </a:lnTo>
                  <a:lnTo>
                    <a:pt x="3460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409D53A6-38C2-AD48-A9F8-D08CA4CF2E84}"/>
                </a:ext>
              </a:extLst>
            </p:cNvPr>
            <p:cNvSpPr/>
            <p:nvPr userDrawn="1"/>
          </p:nvSpPr>
          <p:spPr bwMode="gray">
            <a:xfrm>
              <a:off x="606425" y="0"/>
              <a:ext cx="723900" cy="873125"/>
            </a:xfrm>
            <a:custGeom>
              <a:avLst/>
              <a:gdLst>
                <a:gd name="connsiteX0" fmla="*/ 127000 w 723900"/>
                <a:gd name="connsiteY0" fmla="*/ 0 h 873125"/>
                <a:gd name="connsiteX1" fmla="*/ 0 w 723900"/>
                <a:gd name="connsiteY1" fmla="*/ 873125 h 873125"/>
                <a:gd name="connsiteX2" fmla="*/ 723900 w 723900"/>
                <a:gd name="connsiteY2" fmla="*/ 193675 h 873125"/>
                <a:gd name="connsiteX3" fmla="*/ 568325 w 723900"/>
                <a:gd name="connsiteY3" fmla="*/ 3175 h 873125"/>
                <a:gd name="connsiteX4" fmla="*/ 127000 w 723900"/>
                <a:gd name="connsiteY4" fmla="*/ 0 h 87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900" h="873125">
                  <a:moveTo>
                    <a:pt x="127000" y="0"/>
                  </a:moveTo>
                  <a:lnTo>
                    <a:pt x="0" y="873125"/>
                  </a:lnTo>
                  <a:lnTo>
                    <a:pt x="723900" y="193675"/>
                  </a:lnTo>
                  <a:lnTo>
                    <a:pt x="568325" y="3175"/>
                  </a:lnTo>
                  <a:lnTo>
                    <a:pt x="127000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4E0EC40E-5C0B-D24C-987F-9137C5C920DE}"/>
                </a:ext>
              </a:extLst>
            </p:cNvPr>
            <p:cNvSpPr/>
            <p:nvPr userDrawn="1"/>
          </p:nvSpPr>
          <p:spPr bwMode="gray">
            <a:xfrm>
              <a:off x="1177925" y="3175"/>
              <a:ext cx="879475" cy="190500"/>
            </a:xfrm>
            <a:custGeom>
              <a:avLst/>
              <a:gdLst>
                <a:gd name="connsiteX0" fmla="*/ 152400 w 879475"/>
                <a:gd name="connsiteY0" fmla="*/ 190500 h 190500"/>
                <a:gd name="connsiteX1" fmla="*/ 879475 w 879475"/>
                <a:gd name="connsiteY1" fmla="*/ 0 h 190500"/>
                <a:gd name="connsiteX2" fmla="*/ 0 w 879475"/>
                <a:gd name="connsiteY2" fmla="*/ 0 h 190500"/>
                <a:gd name="connsiteX3" fmla="*/ 152400 w 879475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9475" h="190500">
                  <a:moveTo>
                    <a:pt x="152400" y="190500"/>
                  </a:moveTo>
                  <a:lnTo>
                    <a:pt x="879475" y="0"/>
                  </a:lnTo>
                  <a:lnTo>
                    <a:pt x="0" y="0"/>
                  </a:lnTo>
                  <a:lnTo>
                    <a:pt x="152400" y="190500"/>
                  </a:lnTo>
                  <a:close/>
                </a:path>
              </a:pathLst>
            </a:custGeom>
            <a:solidFill>
              <a:srgbClr val="EB3246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E788CA5-362C-A044-AD58-2E0D0BBAC33F}"/>
              </a:ext>
            </a:extLst>
          </p:cNvPr>
          <p:cNvGrpSpPr/>
          <p:nvPr userDrawn="1"/>
        </p:nvGrpSpPr>
        <p:grpSpPr>
          <a:xfrm>
            <a:off x="11415947" y="-11967"/>
            <a:ext cx="782832" cy="1624867"/>
            <a:chOff x="11415947" y="-11967"/>
            <a:chExt cx="782832" cy="1624867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6397055-B059-CC4F-84EE-CDBA15287A00}"/>
                </a:ext>
              </a:extLst>
            </p:cNvPr>
            <p:cNvSpPr/>
            <p:nvPr userDrawn="1"/>
          </p:nvSpPr>
          <p:spPr bwMode="gray">
            <a:xfrm>
              <a:off x="11435255" y="-10510"/>
              <a:ext cx="756745" cy="1597572"/>
            </a:xfrm>
            <a:custGeom>
              <a:avLst/>
              <a:gdLst>
                <a:gd name="connsiteX0" fmla="*/ 399393 w 756745"/>
                <a:gd name="connsiteY0" fmla="*/ 0 h 1597572"/>
                <a:gd name="connsiteX1" fmla="*/ 0 w 756745"/>
                <a:gd name="connsiteY1" fmla="*/ 641131 h 1597572"/>
                <a:gd name="connsiteX2" fmla="*/ 756745 w 756745"/>
                <a:gd name="connsiteY2" fmla="*/ 1597572 h 1597572"/>
                <a:gd name="connsiteX3" fmla="*/ 756745 w 756745"/>
                <a:gd name="connsiteY3" fmla="*/ 21020 h 1597572"/>
                <a:gd name="connsiteX4" fmla="*/ 399393 w 756745"/>
                <a:gd name="connsiteY4" fmla="*/ 0 h 159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6745" h="1597572">
                  <a:moveTo>
                    <a:pt x="399393" y="0"/>
                  </a:moveTo>
                  <a:lnTo>
                    <a:pt x="0" y="641131"/>
                  </a:lnTo>
                  <a:lnTo>
                    <a:pt x="756745" y="1597572"/>
                  </a:lnTo>
                  <a:lnTo>
                    <a:pt x="756745" y="21020"/>
                  </a:lnTo>
                  <a:lnTo>
                    <a:pt x="399393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EF041139-F40C-A841-973C-677ECE62F695}"/>
                </a:ext>
              </a:extLst>
            </p:cNvPr>
            <p:cNvSpPr/>
            <p:nvPr userDrawn="1"/>
          </p:nvSpPr>
          <p:spPr bwMode="gray">
            <a:xfrm>
              <a:off x="11415947" y="-11967"/>
              <a:ext cx="782832" cy="1126893"/>
            </a:xfrm>
            <a:custGeom>
              <a:avLst/>
              <a:gdLst>
                <a:gd name="connsiteX0" fmla="*/ 401444 w 817757"/>
                <a:gd name="connsiteY0" fmla="*/ 0 h 1152293"/>
                <a:gd name="connsiteX1" fmla="*/ 0 w 817757"/>
                <a:gd name="connsiteY1" fmla="*/ 624468 h 1152293"/>
                <a:gd name="connsiteX2" fmla="*/ 817757 w 817757"/>
                <a:gd name="connsiteY2" fmla="*/ 1152293 h 1152293"/>
                <a:gd name="connsiteX3" fmla="*/ 817757 w 817757"/>
                <a:gd name="connsiteY3" fmla="*/ 22302 h 1152293"/>
                <a:gd name="connsiteX4" fmla="*/ 401444 w 817757"/>
                <a:gd name="connsiteY4" fmla="*/ 0 h 1152293"/>
                <a:gd name="connsiteX0" fmla="*/ 401444 w 817757"/>
                <a:gd name="connsiteY0" fmla="*/ 0 h 1152293"/>
                <a:gd name="connsiteX1" fmla="*/ 0 w 817757"/>
                <a:gd name="connsiteY1" fmla="*/ 624468 h 1152293"/>
                <a:gd name="connsiteX2" fmla="*/ 817757 w 817757"/>
                <a:gd name="connsiteY2" fmla="*/ 1152293 h 1152293"/>
                <a:gd name="connsiteX3" fmla="*/ 782832 w 817757"/>
                <a:gd name="connsiteY3" fmla="*/ 77 h 1152293"/>
                <a:gd name="connsiteX4" fmla="*/ 401444 w 817757"/>
                <a:gd name="connsiteY4" fmla="*/ 0 h 1152293"/>
                <a:gd name="connsiteX0" fmla="*/ 401444 w 782832"/>
                <a:gd name="connsiteY0" fmla="*/ 0 h 1123718"/>
                <a:gd name="connsiteX1" fmla="*/ 0 w 782832"/>
                <a:gd name="connsiteY1" fmla="*/ 624468 h 1123718"/>
                <a:gd name="connsiteX2" fmla="*/ 773307 w 782832"/>
                <a:gd name="connsiteY2" fmla="*/ 1123718 h 1123718"/>
                <a:gd name="connsiteX3" fmla="*/ 782832 w 782832"/>
                <a:gd name="connsiteY3" fmla="*/ 77 h 1123718"/>
                <a:gd name="connsiteX4" fmla="*/ 401444 w 782832"/>
                <a:gd name="connsiteY4" fmla="*/ 0 h 1123718"/>
                <a:gd name="connsiteX0" fmla="*/ 401444 w 782832"/>
                <a:gd name="connsiteY0" fmla="*/ 0 h 1126893"/>
                <a:gd name="connsiteX1" fmla="*/ 0 w 782832"/>
                <a:gd name="connsiteY1" fmla="*/ 624468 h 1126893"/>
                <a:gd name="connsiteX2" fmla="*/ 782832 w 782832"/>
                <a:gd name="connsiteY2" fmla="*/ 1126893 h 1126893"/>
                <a:gd name="connsiteX3" fmla="*/ 782832 w 782832"/>
                <a:gd name="connsiteY3" fmla="*/ 77 h 1126893"/>
                <a:gd name="connsiteX4" fmla="*/ 401444 w 782832"/>
                <a:gd name="connsiteY4" fmla="*/ 0 h 1126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2832" h="1126893">
                  <a:moveTo>
                    <a:pt x="401444" y="0"/>
                  </a:moveTo>
                  <a:lnTo>
                    <a:pt x="0" y="624468"/>
                  </a:lnTo>
                  <a:lnTo>
                    <a:pt x="782832" y="1126893"/>
                  </a:lnTo>
                  <a:lnTo>
                    <a:pt x="782832" y="77"/>
                  </a:lnTo>
                  <a:lnTo>
                    <a:pt x="401444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932241D1-8C82-1941-B8E5-70238C447BAC}"/>
                </a:ext>
              </a:extLst>
            </p:cNvPr>
            <p:cNvSpPr/>
            <p:nvPr userDrawn="1"/>
          </p:nvSpPr>
          <p:spPr bwMode="gray">
            <a:xfrm>
              <a:off x="11416567" y="615950"/>
              <a:ext cx="781050" cy="996950"/>
            </a:xfrm>
            <a:custGeom>
              <a:avLst/>
              <a:gdLst>
                <a:gd name="connsiteX0" fmla="*/ 0 w 774700"/>
                <a:gd name="connsiteY0" fmla="*/ 0 h 993775"/>
                <a:gd name="connsiteX1" fmla="*/ 774700 w 774700"/>
                <a:gd name="connsiteY1" fmla="*/ 504825 h 993775"/>
                <a:gd name="connsiteX2" fmla="*/ 774700 w 774700"/>
                <a:gd name="connsiteY2" fmla="*/ 993775 h 993775"/>
                <a:gd name="connsiteX3" fmla="*/ 0 w 774700"/>
                <a:gd name="connsiteY3" fmla="*/ 0 h 993775"/>
                <a:gd name="connsiteX0" fmla="*/ 0 w 781050"/>
                <a:gd name="connsiteY0" fmla="*/ 0 h 996950"/>
                <a:gd name="connsiteX1" fmla="*/ 781050 w 781050"/>
                <a:gd name="connsiteY1" fmla="*/ 508000 h 996950"/>
                <a:gd name="connsiteX2" fmla="*/ 781050 w 781050"/>
                <a:gd name="connsiteY2" fmla="*/ 996950 h 996950"/>
                <a:gd name="connsiteX3" fmla="*/ 0 w 781050"/>
                <a:gd name="connsiteY3" fmla="*/ 0 h 996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1050" h="996950">
                  <a:moveTo>
                    <a:pt x="0" y="0"/>
                  </a:moveTo>
                  <a:lnTo>
                    <a:pt x="781050" y="508000"/>
                  </a:lnTo>
                  <a:lnTo>
                    <a:pt x="781050" y="996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A8E82B4-4129-0149-A5DC-D523F54B46A0}"/>
              </a:ext>
            </a:extLst>
          </p:cNvPr>
          <p:cNvGrpSpPr/>
          <p:nvPr userDrawn="1"/>
        </p:nvGrpSpPr>
        <p:grpSpPr>
          <a:xfrm>
            <a:off x="8097842" y="5454526"/>
            <a:ext cx="4092577" cy="1403351"/>
            <a:chOff x="8097841" y="5454524"/>
            <a:chExt cx="4092577" cy="1403351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F096D4F-804D-5F4E-9874-18656AE54092}"/>
                </a:ext>
              </a:extLst>
            </p:cNvPr>
            <p:cNvSpPr/>
            <p:nvPr userDrawn="1"/>
          </p:nvSpPr>
          <p:spPr bwMode="gray">
            <a:xfrm>
              <a:off x="8107819" y="6574751"/>
              <a:ext cx="1672789" cy="281625"/>
            </a:xfrm>
            <a:custGeom>
              <a:avLst/>
              <a:gdLst>
                <a:gd name="connsiteX0" fmla="*/ 0 w 1454045"/>
                <a:gd name="connsiteY0" fmla="*/ 254833 h 254833"/>
                <a:gd name="connsiteX1" fmla="*/ 644577 w 1454045"/>
                <a:gd name="connsiteY1" fmla="*/ 0 h 254833"/>
                <a:gd name="connsiteX2" fmla="*/ 1454045 w 1454045"/>
                <a:gd name="connsiteY2" fmla="*/ 239843 h 254833"/>
                <a:gd name="connsiteX3" fmla="*/ 0 w 1454045"/>
                <a:gd name="connsiteY3" fmla="*/ 254833 h 254833"/>
                <a:gd name="connsiteX0" fmla="*/ 0 w 1454045"/>
                <a:gd name="connsiteY0" fmla="*/ 266868 h 266868"/>
                <a:gd name="connsiteX1" fmla="*/ 630211 w 1454045"/>
                <a:gd name="connsiteY1" fmla="*/ 0 h 266868"/>
                <a:gd name="connsiteX2" fmla="*/ 1454045 w 1454045"/>
                <a:gd name="connsiteY2" fmla="*/ 251878 h 266868"/>
                <a:gd name="connsiteX3" fmla="*/ 0 w 1454045"/>
                <a:gd name="connsiteY3" fmla="*/ 266868 h 266868"/>
                <a:gd name="connsiteX0" fmla="*/ 0 w 1451172"/>
                <a:gd name="connsiteY0" fmla="*/ 257842 h 257842"/>
                <a:gd name="connsiteX1" fmla="*/ 627338 w 1451172"/>
                <a:gd name="connsiteY1" fmla="*/ 0 h 257842"/>
                <a:gd name="connsiteX2" fmla="*/ 1451172 w 1451172"/>
                <a:gd name="connsiteY2" fmla="*/ 251878 h 257842"/>
                <a:gd name="connsiteX3" fmla="*/ 0 w 1451172"/>
                <a:gd name="connsiteY3" fmla="*/ 257842 h 257842"/>
                <a:gd name="connsiteX0" fmla="*/ 0 w 1270164"/>
                <a:gd name="connsiteY0" fmla="*/ 167580 h 251878"/>
                <a:gd name="connsiteX1" fmla="*/ 446330 w 1270164"/>
                <a:gd name="connsiteY1" fmla="*/ 0 h 251878"/>
                <a:gd name="connsiteX2" fmla="*/ 1270164 w 1270164"/>
                <a:gd name="connsiteY2" fmla="*/ 251878 h 251878"/>
                <a:gd name="connsiteX3" fmla="*/ 0 w 1270164"/>
                <a:gd name="connsiteY3" fmla="*/ 167580 h 251878"/>
                <a:gd name="connsiteX0" fmla="*/ 0 w 1445425"/>
                <a:gd name="connsiteY0" fmla="*/ 254833 h 254833"/>
                <a:gd name="connsiteX1" fmla="*/ 621591 w 1445425"/>
                <a:gd name="connsiteY1" fmla="*/ 0 h 254833"/>
                <a:gd name="connsiteX2" fmla="*/ 1445425 w 1445425"/>
                <a:gd name="connsiteY2" fmla="*/ 251878 h 254833"/>
                <a:gd name="connsiteX3" fmla="*/ 0 w 1445425"/>
                <a:gd name="connsiteY3" fmla="*/ 254833 h 25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5425" h="254833">
                  <a:moveTo>
                    <a:pt x="0" y="254833"/>
                  </a:moveTo>
                  <a:lnTo>
                    <a:pt x="621591" y="0"/>
                  </a:lnTo>
                  <a:lnTo>
                    <a:pt x="1445425" y="251878"/>
                  </a:lnTo>
                  <a:lnTo>
                    <a:pt x="0" y="254833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2864A0F-75A7-2241-A212-0A2FFC8B0847}"/>
                </a:ext>
              </a:extLst>
            </p:cNvPr>
            <p:cNvSpPr/>
            <p:nvPr userDrawn="1"/>
          </p:nvSpPr>
          <p:spPr bwMode="gray">
            <a:xfrm>
              <a:off x="9821973" y="5493770"/>
              <a:ext cx="2368445" cy="1364105"/>
            </a:xfrm>
            <a:custGeom>
              <a:avLst/>
              <a:gdLst>
                <a:gd name="connsiteX0" fmla="*/ 2368445 w 2368445"/>
                <a:gd name="connsiteY0" fmla="*/ 0 h 1364105"/>
                <a:gd name="connsiteX1" fmla="*/ 2368445 w 2368445"/>
                <a:gd name="connsiteY1" fmla="*/ 1364105 h 1364105"/>
                <a:gd name="connsiteX2" fmla="*/ 0 w 2368445"/>
                <a:gd name="connsiteY2" fmla="*/ 1364105 h 1364105"/>
                <a:gd name="connsiteX3" fmla="*/ 1379095 w 2368445"/>
                <a:gd name="connsiteY3" fmla="*/ 479685 h 1364105"/>
                <a:gd name="connsiteX4" fmla="*/ 2368445 w 2368445"/>
                <a:gd name="connsiteY4" fmla="*/ 0 h 1364105"/>
                <a:gd name="connsiteX0" fmla="*/ 2368445 w 2368445"/>
                <a:gd name="connsiteY0" fmla="*/ 0 h 1364105"/>
                <a:gd name="connsiteX1" fmla="*/ 2368445 w 2368445"/>
                <a:gd name="connsiteY1" fmla="*/ 1364105 h 1364105"/>
                <a:gd name="connsiteX2" fmla="*/ 0 w 2368445"/>
                <a:gd name="connsiteY2" fmla="*/ 1364105 h 1364105"/>
                <a:gd name="connsiteX3" fmla="*/ 1372371 w 2368445"/>
                <a:gd name="connsiteY3" fmla="*/ 493132 h 1364105"/>
                <a:gd name="connsiteX4" fmla="*/ 2368445 w 2368445"/>
                <a:gd name="connsiteY4" fmla="*/ 0 h 136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8445" h="1364105">
                  <a:moveTo>
                    <a:pt x="2368445" y="0"/>
                  </a:moveTo>
                  <a:lnTo>
                    <a:pt x="2368445" y="1364105"/>
                  </a:lnTo>
                  <a:lnTo>
                    <a:pt x="0" y="1364105"/>
                  </a:lnTo>
                  <a:lnTo>
                    <a:pt x="1372371" y="493132"/>
                  </a:lnTo>
                  <a:lnTo>
                    <a:pt x="2368445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49EC1C0-C0BC-7C42-8133-8352B93422E4}"/>
                </a:ext>
              </a:extLst>
            </p:cNvPr>
            <p:cNvGrpSpPr/>
            <p:nvPr userDrawn="1"/>
          </p:nvGrpSpPr>
          <p:grpSpPr>
            <a:xfrm>
              <a:off x="8097841" y="5454524"/>
              <a:ext cx="4092577" cy="1403351"/>
              <a:chOff x="8109416" y="5457824"/>
              <a:chExt cx="4092577" cy="1403351"/>
            </a:xfrm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CA32DAAB-A520-284F-A910-1379EF069E6A}"/>
                  </a:ext>
                </a:extLst>
              </p:cNvPr>
              <p:cNvSpPr/>
              <p:nvPr/>
            </p:nvSpPr>
            <p:spPr bwMode="gray">
              <a:xfrm flipH="1">
                <a:off x="11262191" y="5457824"/>
                <a:ext cx="939800" cy="755650"/>
              </a:xfrm>
              <a:custGeom>
                <a:avLst/>
                <a:gdLst>
                  <a:gd name="connsiteX0" fmla="*/ 0 w 939800"/>
                  <a:gd name="connsiteY0" fmla="*/ 755650 h 755650"/>
                  <a:gd name="connsiteX1" fmla="*/ 939800 w 939800"/>
                  <a:gd name="connsiteY1" fmla="*/ 504825 h 755650"/>
                  <a:gd name="connsiteX2" fmla="*/ 0 w 939800"/>
                  <a:gd name="connsiteY2" fmla="*/ 0 h 755650"/>
                  <a:gd name="connsiteX3" fmla="*/ 0 w 939800"/>
                  <a:gd name="connsiteY3" fmla="*/ 755650 h 755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9800" h="755650">
                    <a:moveTo>
                      <a:pt x="0" y="755650"/>
                    </a:moveTo>
                    <a:lnTo>
                      <a:pt x="939800" y="504825"/>
                    </a:lnTo>
                    <a:lnTo>
                      <a:pt x="0" y="0"/>
                    </a:lnTo>
                    <a:lnTo>
                      <a:pt x="0" y="755650"/>
                    </a:lnTo>
                    <a:close/>
                  </a:path>
                </a:pathLst>
              </a:custGeom>
              <a:solidFill>
                <a:srgbClr val="EB3246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2D88F098-3458-1A46-BD76-357D9360C544}"/>
                  </a:ext>
                </a:extLst>
              </p:cNvPr>
              <p:cNvSpPr/>
              <p:nvPr/>
            </p:nvSpPr>
            <p:spPr bwMode="gray">
              <a:xfrm flipH="1">
                <a:off x="11157416" y="5962649"/>
                <a:ext cx="1044575" cy="733425"/>
              </a:xfrm>
              <a:custGeom>
                <a:avLst/>
                <a:gdLst>
                  <a:gd name="connsiteX0" fmla="*/ 0 w 1044575"/>
                  <a:gd name="connsiteY0" fmla="*/ 250825 h 733425"/>
                  <a:gd name="connsiteX1" fmla="*/ 933450 w 1044575"/>
                  <a:gd name="connsiteY1" fmla="*/ 0 h 733425"/>
                  <a:gd name="connsiteX2" fmla="*/ 1044575 w 1044575"/>
                  <a:gd name="connsiteY2" fmla="*/ 733425 h 733425"/>
                  <a:gd name="connsiteX3" fmla="*/ 0 w 1044575"/>
                  <a:gd name="connsiteY3" fmla="*/ 412750 h 733425"/>
                  <a:gd name="connsiteX4" fmla="*/ 0 w 1044575"/>
                  <a:gd name="connsiteY4" fmla="*/ 250825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4575" h="733425">
                    <a:moveTo>
                      <a:pt x="0" y="250825"/>
                    </a:moveTo>
                    <a:lnTo>
                      <a:pt x="933450" y="0"/>
                    </a:lnTo>
                    <a:lnTo>
                      <a:pt x="1044575" y="733425"/>
                    </a:lnTo>
                    <a:lnTo>
                      <a:pt x="0" y="412750"/>
                    </a:lnTo>
                    <a:lnTo>
                      <a:pt x="0" y="25082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715C3E6C-737E-B646-8575-09FAAB3FB03A}"/>
                  </a:ext>
                </a:extLst>
              </p:cNvPr>
              <p:cNvSpPr/>
              <p:nvPr/>
            </p:nvSpPr>
            <p:spPr bwMode="gray">
              <a:xfrm flipH="1">
                <a:off x="8109416" y="6572249"/>
                <a:ext cx="736600" cy="288926"/>
              </a:xfrm>
              <a:custGeom>
                <a:avLst/>
                <a:gdLst>
                  <a:gd name="connsiteX0" fmla="*/ 6350 w 736600"/>
                  <a:gd name="connsiteY0" fmla="*/ 0 h 288925"/>
                  <a:gd name="connsiteX1" fmla="*/ 736600 w 736600"/>
                  <a:gd name="connsiteY1" fmla="*/ 288925 h 288925"/>
                  <a:gd name="connsiteX2" fmla="*/ 0 w 736600"/>
                  <a:gd name="connsiteY2" fmla="*/ 288925 h 288925"/>
                  <a:gd name="connsiteX3" fmla="*/ 6350 w 736600"/>
                  <a:gd name="connsiteY3" fmla="*/ 0 h 288925"/>
                  <a:gd name="connsiteX0" fmla="*/ 6350 w 736600"/>
                  <a:gd name="connsiteY0" fmla="*/ 0 h 288925"/>
                  <a:gd name="connsiteX1" fmla="*/ 736600 w 736600"/>
                  <a:gd name="connsiteY1" fmla="*/ 288925 h 288925"/>
                  <a:gd name="connsiteX2" fmla="*/ 0 w 736600"/>
                  <a:gd name="connsiteY2" fmla="*/ 288925 h 288925"/>
                  <a:gd name="connsiteX3" fmla="*/ 6350 w 736600"/>
                  <a:gd name="connsiteY3" fmla="*/ 0 h 288925"/>
                  <a:gd name="connsiteX0" fmla="*/ 6350 w 736600"/>
                  <a:gd name="connsiteY0" fmla="*/ 0 h 282575"/>
                  <a:gd name="connsiteX1" fmla="*/ 736600 w 736600"/>
                  <a:gd name="connsiteY1" fmla="*/ 282575 h 282575"/>
                  <a:gd name="connsiteX2" fmla="*/ 0 w 736600"/>
                  <a:gd name="connsiteY2" fmla="*/ 282575 h 282575"/>
                  <a:gd name="connsiteX3" fmla="*/ 6350 w 736600"/>
                  <a:gd name="connsiteY3" fmla="*/ 0 h 282575"/>
                  <a:gd name="connsiteX0" fmla="*/ 6350 w 736600"/>
                  <a:gd name="connsiteY0" fmla="*/ 0 h 282575"/>
                  <a:gd name="connsiteX1" fmla="*/ 736600 w 736600"/>
                  <a:gd name="connsiteY1" fmla="*/ 282575 h 282575"/>
                  <a:gd name="connsiteX2" fmla="*/ 0 w 736600"/>
                  <a:gd name="connsiteY2" fmla="*/ 282575 h 282575"/>
                  <a:gd name="connsiteX3" fmla="*/ 6350 w 736600"/>
                  <a:gd name="connsiteY3" fmla="*/ 0 h 282575"/>
                  <a:gd name="connsiteX0" fmla="*/ 0 w 736600"/>
                  <a:gd name="connsiteY0" fmla="*/ 0 h 279400"/>
                  <a:gd name="connsiteX1" fmla="*/ 736600 w 736600"/>
                  <a:gd name="connsiteY1" fmla="*/ 279400 h 279400"/>
                  <a:gd name="connsiteX2" fmla="*/ 0 w 736600"/>
                  <a:gd name="connsiteY2" fmla="*/ 279400 h 279400"/>
                  <a:gd name="connsiteX3" fmla="*/ 0 w 736600"/>
                  <a:gd name="connsiteY3" fmla="*/ 0 h 279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6600" h="279400">
                    <a:moveTo>
                      <a:pt x="0" y="0"/>
                    </a:moveTo>
                    <a:lnTo>
                      <a:pt x="736600" y="279400"/>
                    </a:lnTo>
                    <a:lnTo>
                      <a:pt x="0" y="279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6E3D2648-A5C5-EC4C-B3A4-DF82280134DA}"/>
                  </a:ext>
                </a:extLst>
              </p:cNvPr>
              <p:cNvSpPr/>
              <p:nvPr/>
            </p:nvSpPr>
            <p:spPr bwMode="gray">
              <a:xfrm flipH="1">
                <a:off x="8842841" y="6572249"/>
                <a:ext cx="955675" cy="288925"/>
              </a:xfrm>
              <a:custGeom>
                <a:avLst/>
                <a:gdLst>
                  <a:gd name="connsiteX0" fmla="*/ 0 w 955675"/>
                  <a:gd name="connsiteY0" fmla="*/ 285750 h 288925"/>
                  <a:gd name="connsiteX1" fmla="*/ 955675 w 955675"/>
                  <a:gd name="connsiteY1" fmla="*/ 0 h 288925"/>
                  <a:gd name="connsiteX2" fmla="*/ 955675 w 955675"/>
                  <a:gd name="connsiteY2" fmla="*/ 288925 h 288925"/>
                  <a:gd name="connsiteX3" fmla="*/ 0 w 955675"/>
                  <a:gd name="connsiteY3" fmla="*/ 285750 h 288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5675" h="288925">
                    <a:moveTo>
                      <a:pt x="0" y="285750"/>
                    </a:moveTo>
                    <a:lnTo>
                      <a:pt x="955675" y="0"/>
                    </a:lnTo>
                    <a:lnTo>
                      <a:pt x="955675" y="288925"/>
                    </a:lnTo>
                    <a:lnTo>
                      <a:pt x="0" y="285750"/>
                    </a:lnTo>
                    <a:close/>
                  </a:path>
                </a:pathLst>
              </a:custGeom>
              <a:solidFill>
                <a:srgbClr val="BD384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EBA6FE6E-AF33-F349-9AA6-EEF79C373491}"/>
                  </a:ext>
                </a:extLst>
              </p:cNvPr>
              <p:cNvSpPr/>
              <p:nvPr/>
            </p:nvSpPr>
            <p:spPr bwMode="gray">
              <a:xfrm flipH="1">
                <a:off x="9801691" y="5959474"/>
                <a:ext cx="1466850" cy="898525"/>
              </a:xfrm>
              <a:custGeom>
                <a:avLst/>
                <a:gdLst>
                  <a:gd name="connsiteX0" fmla="*/ 0 w 1466850"/>
                  <a:gd name="connsiteY0" fmla="*/ 0 h 898525"/>
                  <a:gd name="connsiteX1" fmla="*/ 1466850 w 1466850"/>
                  <a:gd name="connsiteY1" fmla="*/ 898525 h 898525"/>
                  <a:gd name="connsiteX2" fmla="*/ 663575 w 1466850"/>
                  <a:gd name="connsiteY2" fmla="*/ 898525 h 898525"/>
                  <a:gd name="connsiteX3" fmla="*/ 111125 w 1466850"/>
                  <a:gd name="connsiteY3" fmla="*/ 733425 h 898525"/>
                  <a:gd name="connsiteX4" fmla="*/ 0 w 1466850"/>
                  <a:gd name="connsiteY4" fmla="*/ 0 h 898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6850" h="898525">
                    <a:moveTo>
                      <a:pt x="0" y="0"/>
                    </a:moveTo>
                    <a:lnTo>
                      <a:pt x="1466850" y="898525"/>
                    </a:lnTo>
                    <a:lnTo>
                      <a:pt x="663575" y="898525"/>
                    </a:lnTo>
                    <a:lnTo>
                      <a:pt x="111125" y="7334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D56DF022-7FA6-C248-81EC-44DC25F6731B}"/>
                  </a:ext>
                </a:extLst>
              </p:cNvPr>
              <p:cNvSpPr/>
              <p:nvPr/>
            </p:nvSpPr>
            <p:spPr bwMode="gray">
              <a:xfrm flipH="1">
                <a:off x="10608141" y="6686550"/>
                <a:ext cx="1593852" cy="171450"/>
              </a:xfrm>
              <a:custGeom>
                <a:avLst/>
                <a:gdLst>
                  <a:gd name="connsiteX0" fmla="*/ 1035050 w 1581150"/>
                  <a:gd name="connsiteY0" fmla="*/ 0 h 174625"/>
                  <a:gd name="connsiteX1" fmla="*/ 0 w 1581150"/>
                  <a:gd name="connsiteY1" fmla="*/ 174625 h 174625"/>
                  <a:gd name="connsiteX2" fmla="*/ 1581150 w 1581150"/>
                  <a:gd name="connsiteY2" fmla="*/ 174625 h 174625"/>
                  <a:gd name="connsiteX3" fmla="*/ 1035050 w 1581150"/>
                  <a:gd name="connsiteY3" fmla="*/ 0 h 174625"/>
                  <a:gd name="connsiteX0" fmla="*/ 1031900 w 1581150"/>
                  <a:gd name="connsiteY0" fmla="*/ 0 h 171450"/>
                  <a:gd name="connsiteX1" fmla="*/ 0 w 1581150"/>
                  <a:gd name="connsiteY1" fmla="*/ 171450 h 171450"/>
                  <a:gd name="connsiteX2" fmla="*/ 1581150 w 1581150"/>
                  <a:gd name="connsiteY2" fmla="*/ 171450 h 171450"/>
                  <a:gd name="connsiteX3" fmla="*/ 1031900 w 1581150"/>
                  <a:gd name="connsiteY3" fmla="*/ 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81150" h="171450">
                    <a:moveTo>
                      <a:pt x="1031900" y="0"/>
                    </a:moveTo>
                    <a:lnTo>
                      <a:pt x="0" y="171450"/>
                    </a:lnTo>
                    <a:lnTo>
                      <a:pt x="1581150" y="171450"/>
                    </a:lnTo>
                    <a:lnTo>
                      <a:pt x="10319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9371D2C2-5E0A-2D47-A302-0984CF17ABC8}"/>
                  </a:ext>
                </a:extLst>
              </p:cNvPr>
              <p:cNvSpPr/>
              <p:nvPr/>
            </p:nvSpPr>
            <p:spPr bwMode="gray">
              <a:xfrm flipH="1">
                <a:off x="11157415" y="6375400"/>
                <a:ext cx="1044575" cy="482600"/>
              </a:xfrm>
              <a:custGeom>
                <a:avLst/>
                <a:gdLst>
                  <a:gd name="connsiteX0" fmla="*/ 0 w 1012825"/>
                  <a:gd name="connsiteY0" fmla="*/ 0 h 492125"/>
                  <a:gd name="connsiteX1" fmla="*/ 1012825 w 1012825"/>
                  <a:gd name="connsiteY1" fmla="*/ 311150 h 492125"/>
                  <a:gd name="connsiteX2" fmla="*/ 0 w 1012825"/>
                  <a:gd name="connsiteY2" fmla="*/ 492125 h 492125"/>
                  <a:gd name="connsiteX3" fmla="*/ 0 w 1012825"/>
                  <a:gd name="connsiteY3" fmla="*/ 0 h 492125"/>
                  <a:gd name="connsiteX0" fmla="*/ 0 w 1035050"/>
                  <a:gd name="connsiteY0" fmla="*/ 0 h 492125"/>
                  <a:gd name="connsiteX1" fmla="*/ 1035050 w 1035050"/>
                  <a:gd name="connsiteY1" fmla="*/ 314388 h 492125"/>
                  <a:gd name="connsiteX2" fmla="*/ 0 w 1035050"/>
                  <a:gd name="connsiteY2" fmla="*/ 492125 h 492125"/>
                  <a:gd name="connsiteX3" fmla="*/ 0 w 1035050"/>
                  <a:gd name="connsiteY3" fmla="*/ 0 h 492125"/>
                  <a:gd name="connsiteX0" fmla="*/ 0 w 1044575"/>
                  <a:gd name="connsiteY0" fmla="*/ 0 h 492125"/>
                  <a:gd name="connsiteX1" fmla="*/ 1044575 w 1044575"/>
                  <a:gd name="connsiteY1" fmla="*/ 317626 h 492125"/>
                  <a:gd name="connsiteX2" fmla="*/ 0 w 1044575"/>
                  <a:gd name="connsiteY2" fmla="*/ 492125 h 492125"/>
                  <a:gd name="connsiteX3" fmla="*/ 0 w 1044575"/>
                  <a:gd name="connsiteY3" fmla="*/ 0 h 492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4575" h="492125">
                    <a:moveTo>
                      <a:pt x="0" y="0"/>
                    </a:moveTo>
                    <a:lnTo>
                      <a:pt x="1044575" y="317626"/>
                    </a:lnTo>
                    <a:lnTo>
                      <a:pt x="0" y="4921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565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283D0258-DD2C-104D-80F8-C08A7D0725B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983762" y="6134100"/>
                <a:ext cx="1035130" cy="642165"/>
              </a:xfrm>
              <a:prstGeom prst="rect">
                <a:avLst/>
              </a:prstGeom>
            </p:spPr>
          </p:pic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EC2C51F-84C4-064D-8915-3BE4CA65B1C4}"/>
              </a:ext>
            </a:extLst>
          </p:cNvPr>
          <p:cNvGrpSpPr/>
          <p:nvPr userDrawn="1"/>
        </p:nvGrpSpPr>
        <p:grpSpPr>
          <a:xfrm>
            <a:off x="-6198" y="4116099"/>
            <a:ext cx="1485196" cy="2741903"/>
            <a:chOff x="-6198" y="4116097"/>
            <a:chExt cx="1485196" cy="2741903"/>
          </a:xfrm>
        </p:grpSpPr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D1D186BA-6575-3D46-85E5-41091C6D36BB}"/>
                </a:ext>
              </a:extLst>
            </p:cNvPr>
            <p:cNvSpPr/>
            <p:nvPr userDrawn="1"/>
          </p:nvSpPr>
          <p:spPr bwMode="gray">
            <a:xfrm>
              <a:off x="-6198" y="4116097"/>
              <a:ext cx="1445254" cy="2734408"/>
            </a:xfrm>
            <a:custGeom>
              <a:avLst/>
              <a:gdLst>
                <a:gd name="connsiteX0" fmla="*/ 29980 w 1454046"/>
                <a:gd name="connsiteY0" fmla="*/ 2698229 h 2743200"/>
                <a:gd name="connsiteX1" fmla="*/ 0 w 1454046"/>
                <a:gd name="connsiteY1" fmla="*/ 0 h 2743200"/>
                <a:gd name="connsiteX2" fmla="*/ 629587 w 1454046"/>
                <a:gd name="connsiteY2" fmla="*/ 2038662 h 2743200"/>
                <a:gd name="connsiteX3" fmla="*/ 1079292 w 1454046"/>
                <a:gd name="connsiteY3" fmla="*/ 2278505 h 2743200"/>
                <a:gd name="connsiteX4" fmla="*/ 1454046 w 1454046"/>
                <a:gd name="connsiteY4" fmla="*/ 2743200 h 2743200"/>
                <a:gd name="connsiteX5" fmla="*/ 29980 w 1454046"/>
                <a:gd name="connsiteY5" fmla="*/ 2698229 h 2743200"/>
                <a:gd name="connsiteX0" fmla="*/ 21188 w 1445254"/>
                <a:gd name="connsiteY0" fmla="*/ 2689437 h 2734408"/>
                <a:gd name="connsiteX1" fmla="*/ 0 w 1445254"/>
                <a:gd name="connsiteY1" fmla="*/ 0 h 2734408"/>
                <a:gd name="connsiteX2" fmla="*/ 620795 w 1445254"/>
                <a:gd name="connsiteY2" fmla="*/ 2029870 h 2734408"/>
                <a:gd name="connsiteX3" fmla="*/ 1070500 w 1445254"/>
                <a:gd name="connsiteY3" fmla="*/ 2269713 h 2734408"/>
                <a:gd name="connsiteX4" fmla="*/ 1445254 w 1445254"/>
                <a:gd name="connsiteY4" fmla="*/ 2734408 h 2734408"/>
                <a:gd name="connsiteX5" fmla="*/ 21188 w 1445254"/>
                <a:gd name="connsiteY5" fmla="*/ 2689437 h 2734408"/>
                <a:gd name="connsiteX0" fmla="*/ 12396 w 1445254"/>
                <a:gd name="connsiteY0" fmla="*/ 2724606 h 2734408"/>
                <a:gd name="connsiteX1" fmla="*/ 0 w 1445254"/>
                <a:gd name="connsiteY1" fmla="*/ 0 h 2734408"/>
                <a:gd name="connsiteX2" fmla="*/ 620795 w 1445254"/>
                <a:gd name="connsiteY2" fmla="*/ 2029870 h 2734408"/>
                <a:gd name="connsiteX3" fmla="*/ 1070500 w 1445254"/>
                <a:gd name="connsiteY3" fmla="*/ 2269713 h 2734408"/>
                <a:gd name="connsiteX4" fmla="*/ 1445254 w 1445254"/>
                <a:gd name="connsiteY4" fmla="*/ 2734408 h 2734408"/>
                <a:gd name="connsiteX5" fmla="*/ 12396 w 1445254"/>
                <a:gd name="connsiteY5" fmla="*/ 2724606 h 273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5254" h="2734408">
                  <a:moveTo>
                    <a:pt x="12396" y="2724606"/>
                  </a:moveTo>
                  <a:lnTo>
                    <a:pt x="0" y="0"/>
                  </a:lnTo>
                  <a:lnTo>
                    <a:pt x="620795" y="2029870"/>
                  </a:lnTo>
                  <a:lnTo>
                    <a:pt x="1070500" y="2269713"/>
                  </a:lnTo>
                  <a:lnTo>
                    <a:pt x="1445254" y="2734408"/>
                  </a:lnTo>
                  <a:lnTo>
                    <a:pt x="12396" y="2724606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14FC50D5-8339-3D42-8D48-73CEAAC756DE}"/>
                </a:ext>
              </a:extLst>
            </p:cNvPr>
            <p:cNvSpPr/>
            <p:nvPr userDrawn="1"/>
          </p:nvSpPr>
          <p:spPr bwMode="gray">
            <a:xfrm>
              <a:off x="0" y="4141176"/>
              <a:ext cx="615462" cy="1989623"/>
            </a:xfrm>
            <a:custGeom>
              <a:avLst/>
              <a:gdLst>
                <a:gd name="connsiteX0" fmla="*/ 597877 w 597877"/>
                <a:gd name="connsiteY0" fmla="*/ 1951892 h 1951892"/>
                <a:gd name="connsiteX1" fmla="*/ 0 w 597877"/>
                <a:gd name="connsiteY1" fmla="*/ 1951892 h 1951892"/>
                <a:gd name="connsiteX2" fmla="*/ 0 w 597877"/>
                <a:gd name="connsiteY2" fmla="*/ 0 h 1951892"/>
                <a:gd name="connsiteX3" fmla="*/ 597877 w 597877"/>
                <a:gd name="connsiteY3" fmla="*/ 1951892 h 1951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7877" h="1951892">
                  <a:moveTo>
                    <a:pt x="597877" y="1951892"/>
                  </a:moveTo>
                  <a:lnTo>
                    <a:pt x="0" y="1951892"/>
                  </a:lnTo>
                  <a:lnTo>
                    <a:pt x="0" y="0"/>
                  </a:lnTo>
                  <a:lnTo>
                    <a:pt x="597877" y="1951892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F44E9A1-E49C-CD4B-A9F8-837D8E8C94A0}"/>
                </a:ext>
              </a:extLst>
            </p:cNvPr>
            <p:cNvGrpSpPr/>
            <p:nvPr userDrawn="1"/>
          </p:nvGrpSpPr>
          <p:grpSpPr>
            <a:xfrm>
              <a:off x="-552" y="5778500"/>
              <a:ext cx="1479550" cy="1079500"/>
              <a:chOff x="0" y="5778500"/>
              <a:chExt cx="1479550" cy="1079500"/>
            </a:xfrm>
          </p:grpSpPr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472731D2-9D05-9447-BEB2-212C574B11D5}"/>
                  </a:ext>
                </a:extLst>
              </p:cNvPr>
              <p:cNvSpPr/>
              <p:nvPr userDrawn="1"/>
            </p:nvSpPr>
            <p:spPr bwMode="gray">
              <a:xfrm>
                <a:off x="0" y="6213475"/>
                <a:ext cx="1108075" cy="644525"/>
              </a:xfrm>
              <a:custGeom>
                <a:avLst/>
                <a:gdLst>
                  <a:gd name="connsiteX0" fmla="*/ 0 w 1108075"/>
                  <a:gd name="connsiteY0" fmla="*/ 635000 h 644525"/>
                  <a:gd name="connsiteX1" fmla="*/ 0 w 1108075"/>
                  <a:gd name="connsiteY1" fmla="*/ 0 h 644525"/>
                  <a:gd name="connsiteX2" fmla="*/ 1108075 w 1108075"/>
                  <a:gd name="connsiteY2" fmla="*/ 168275 h 644525"/>
                  <a:gd name="connsiteX3" fmla="*/ 428625 w 1108075"/>
                  <a:gd name="connsiteY3" fmla="*/ 644525 h 644525"/>
                  <a:gd name="connsiteX4" fmla="*/ 0 w 1108075"/>
                  <a:gd name="connsiteY4" fmla="*/ 635000 h 644525"/>
                  <a:gd name="connsiteX0" fmla="*/ 3175 w 1108075"/>
                  <a:gd name="connsiteY0" fmla="*/ 641350 h 644525"/>
                  <a:gd name="connsiteX1" fmla="*/ 0 w 1108075"/>
                  <a:gd name="connsiteY1" fmla="*/ 0 h 644525"/>
                  <a:gd name="connsiteX2" fmla="*/ 1108075 w 1108075"/>
                  <a:gd name="connsiteY2" fmla="*/ 168275 h 644525"/>
                  <a:gd name="connsiteX3" fmla="*/ 428625 w 1108075"/>
                  <a:gd name="connsiteY3" fmla="*/ 644525 h 644525"/>
                  <a:gd name="connsiteX4" fmla="*/ 3175 w 1108075"/>
                  <a:gd name="connsiteY4" fmla="*/ 641350 h 644525"/>
                  <a:gd name="connsiteX0" fmla="*/ 3175 w 1108075"/>
                  <a:gd name="connsiteY0" fmla="*/ 644525 h 644525"/>
                  <a:gd name="connsiteX1" fmla="*/ 0 w 1108075"/>
                  <a:gd name="connsiteY1" fmla="*/ 0 h 644525"/>
                  <a:gd name="connsiteX2" fmla="*/ 1108075 w 1108075"/>
                  <a:gd name="connsiteY2" fmla="*/ 168275 h 644525"/>
                  <a:gd name="connsiteX3" fmla="*/ 428625 w 1108075"/>
                  <a:gd name="connsiteY3" fmla="*/ 644525 h 644525"/>
                  <a:gd name="connsiteX4" fmla="*/ 3175 w 1108075"/>
                  <a:gd name="connsiteY4" fmla="*/ 644525 h 644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8075" h="644525">
                    <a:moveTo>
                      <a:pt x="3175" y="644525"/>
                    </a:moveTo>
                    <a:cubicBezTo>
                      <a:pt x="2117" y="430742"/>
                      <a:pt x="1058" y="213783"/>
                      <a:pt x="0" y="0"/>
                    </a:cubicBezTo>
                    <a:lnTo>
                      <a:pt x="1108075" y="168275"/>
                    </a:lnTo>
                    <a:lnTo>
                      <a:pt x="428625" y="644525"/>
                    </a:lnTo>
                    <a:lnTo>
                      <a:pt x="3175" y="64452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FA20DD86-87F7-F44D-875C-59A5B09C95BB}"/>
                  </a:ext>
                </a:extLst>
              </p:cNvPr>
              <p:cNvSpPr/>
              <p:nvPr userDrawn="1"/>
            </p:nvSpPr>
            <p:spPr bwMode="gray">
              <a:xfrm>
                <a:off x="0" y="5778500"/>
                <a:ext cx="1104900" cy="603250"/>
              </a:xfrm>
              <a:custGeom>
                <a:avLst/>
                <a:gdLst>
                  <a:gd name="connsiteX0" fmla="*/ 0 w 1104900"/>
                  <a:gd name="connsiteY0" fmla="*/ 434975 h 603250"/>
                  <a:gd name="connsiteX1" fmla="*/ 0 w 1104900"/>
                  <a:gd name="connsiteY1" fmla="*/ 0 h 603250"/>
                  <a:gd name="connsiteX2" fmla="*/ 1104900 w 1104900"/>
                  <a:gd name="connsiteY2" fmla="*/ 603250 h 603250"/>
                  <a:gd name="connsiteX3" fmla="*/ 0 w 1104900"/>
                  <a:gd name="connsiteY3" fmla="*/ 434975 h 603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4900" h="603250">
                    <a:moveTo>
                      <a:pt x="0" y="434975"/>
                    </a:moveTo>
                    <a:lnTo>
                      <a:pt x="0" y="0"/>
                    </a:lnTo>
                    <a:lnTo>
                      <a:pt x="1104900" y="603250"/>
                    </a:lnTo>
                    <a:lnTo>
                      <a:pt x="0" y="434975"/>
                    </a:lnTo>
                    <a:close/>
                  </a:path>
                </a:pathLst>
              </a:custGeom>
              <a:solidFill>
                <a:srgbClr val="AB314E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CB0C55C5-FCC5-D540-850F-12EDBE314340}"/>
                  </a:ext>
                </a:extLst>
              </p:cNvPr>
              <p:cNvSpPr/>
              <p:nvPr userDrawn="1"/>
            </p:nvSpPr>
            <p:spPr bwMode="gray">
              <a:xfrm>
                <a:off x="422275" y="6381750"/>
                <a:ext cx="685800" cy="476250"/>
              </a:xfrm>
              <a:custGeom>
                <a:avLst/>
                <a:gdLst>
                  <a:gd name="connsiteX0" fmla="*/ 673100 w 673100"/>
                  <a:gd name="connsiteY0" fmla="*/ 0 h 476250"/>
                  <a:gd name="connsiteX1" fmla="*/ 0 w 673100"/>
                  <a:gd name="connsiteY1" fmla="*/ 476250 h 476250"/>
                  <a:gd name="connsiteX2" fmla="*/ 552450 w 673100"/>
                  <a:gd name="connsiteY2" fmla="*/ 476250 h 476250"/>
                  <a:gd name="connsiteX3" fmla="*/ 673100 w 673100"/>
                  <a:gd name="connsiteY3" fmla="*/ 0 h 476250"/>
                  <a:gd name="connsiteX0" fmla="*/ 685800 w 685800"/>
                  <a:gd name="connsiteY0" fmla="*/ 0 h 479425"/>
                  <a:gd name="connsiteX1" fmla="*/ 0 w 685800"/>
                  <a:gd name="connsiteY1" fmla="*/ 479425 h 479425"/>
                  <a:gd name="connsiteX2" fmla="*/ 565150 w 685800"/>
                  <a:gd name="connsiteY2" fmla="*/ 476250 h 479425"/>
                  <a:gd name="connsiteX3" fmla="*/ 685800 w 685800"/>
                  <a:gd name="connsiteY3" fmla="*/ 0 h 479425"/>
                  <a:gd name="connsiteX0" fmla="*/ 685800 w 685800"/>
                  <a:gd name="connsiteY0" fmla="*/ 0 h 476250"/>
                  <a:gd name="connsiteX1" fmla="*/ 0 w 685800"/>
                  <a:gd name="connsiteY1" fmla="*/ 476250 h 476250"/>
                  <a:gd name="connsiteX2" fmla="*/ 565150 w 685800"/>
                  <a:gd name="connsiteY2" fmla="*/ 476250 h 476250"/>
                  <a:gd name="connsiteX3" fmla="*/ 685800 w 685800"/>
                  <a:gd name="connsiteY3" fmla="*/ 0 h 47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476250">
                    <a:moveTo>
                      <a:pt x="685800" y="0"/>
                    </a:moveTo>
                    <a:lnTo>
                      <a:pt x="0" y="476250"/>
                    </a:lnTo>
                    <a:lnTo>
                      <a:pt x="565150" y="476250"/>
                    </a:lnTo>
                    <a:lnTo>
                      <a:pt x="685800" y="0"/>
                    </a:lnTo>
                    <a:close/>
                  </a:path>
                </a:pathLst>
              </a:custGeom>
              <a:solidFill>
                <a:srgbClr val="E7565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10D0F4F8-CDDA-5440-8104-7295C57619E5}"/>
                  </a:ext>
                </a:extLst>
              </p:cNvPr>
              <p:cNvSpPr/>
              <p:nvPr userDrawn="1"/>
            </p:nvSpPr>
            <p:spPr bwMode="gray">
              <a:xfrm>
                <a:off x="987425" y="6384925"/>
                <a:ext cx="492125" cy="473075"/>
              </a:xfrm>
              <a:custGeom>
                <a:avLst/>
                <a:gdLst>
                  <a:gd name="connsiteX0" fmla="*/ 120650 w 492125"/>
                  <a:gd name="connsiteY0" fmla="*/ 0 h 473075"/>
                  <a:gd name="connsiteX1" fmla="*/ 0 w 492125"/>
                  <a:gd name="connsiteY1" fmla="*/ 473075 h 473075"/>
                  <a:gd name="connsiteX2" fmla="*/ 492125 w 492125"/>
                  <a:gd name="connsiteY2" fmla="*/ 473075 h 473075"/>
                  <a:gd name="connsiteX3" fmla="*/ 120650 w 492125"/>
                  <a:gd name="connsiteY3" fmla="*/ 0 h 473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2125" h="473075">
                    <a:moveTo>
                      <a:pt x="120650" y="0"/>
                    </a:moveTo>
                    <a:lnTo>
                      <a:pt x="0" y="473075"/>
                    </a:lnTo>
                    <a:lnTo>
                      <a:pt x="492125" y="473075"/>
                    </a:lnTo>
                    <a:lnTo>
                      <a:pt x="120650" y="0"/>
                    </a:lnTo>
                    <a:close/>
                  </a:path>
                </a:pathLst>
              </a:custGeom>
              <a:solidFill>
                <a:srgbClr val="BD384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9745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form Mini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9DBAD72-AFCE-BD4B-A2AA-2901FEDE86EB}"/>
              </a:ext>
            </a:extLst>
          </p:cNvPr>
          <p:cNvGrpSpPr/>
          <p:nvPr userDrawn="1"/>
        </p:nvGrpSpPr>
        <p:grpSpPr>
          <a:xfrm>
            <a:off x="8829674" y="5467902"/>
            <a:ext cx="3359152" cy="1400176"/>
            <a:chOff x="8829673" y="5467902"/>
            <a:chExt cx="3359152" cy="1400176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044E879-A0DD-CE47-BE05-BB7F829FB16E}"/>
                </a:ext>
              </a:extLst>
            </p:cNvPr>
            <p:cNvSpPr/>
            <p:nvPr userDrawn="1"/>
          </p:nvSpPr>
          <p:spPr bwMode="gray">
            <a:xfrm>
              <a:off x="8859187" y="5486400"/>
              <a:ext cx="3327816" cy="1379095"/>
            </a:xfrm>
            <a:custGeom>
              <a:avLst/>
              <a:gdLst>
                <a:gd name="connsiteX0" fmla="*/ 3312826 w 3327816"/>
                <a:gd name="connsiteY0" fmla="*/ 1349115 h 1379095"/>
                <a:gd name="connsiteX1" fmla="*/ 3327816 w 3327816"/>
                <a:gd name="connsiteY1" fmla="*/ 0 h 1379095"/>
                <a:gd name="connsiteX2" fmla="*/ 1439056 w 3327816"/>
                <a:gd name="connsiteY2" fmla="*/ 1064302 h 1379095"/>
                <a:gd name="connsiteX3" fmla="*/ 0 w 3327816"/>
                <a:gd name="connsiteY3" fmla="*/ 1379095 h 1379095"/>
                <a:gd name="connsiteX4" fmla="*/ 3312826 w 3327816"/>
                <a:gd name="connsiteY4" fmla="*/ 1349115 h 1379095"/>
                <a:gd name="connsiteX0" fmla="*/ 3312826 w 3327816"/>
                <a:gd name="connsiteY0" fmla="*/ 1349115 h 1379095"/>
                <a:gd name="connsiteX1" fmla="*/ 3327816 w 3327816"/>
                <a:gd name="connsiteY1" fmla="*/ 0 h 1379095"/>
                <a:gd name="connsiteX2" fmla="*/ 1335539 w 3327816"/>
                <a:gd name="connsiteY2" fmla="*/ 1104558 h 1379095"/>
                <a:gd name="connsiteX3" fmla="*/ 0 w 3327816"/>
                <a:gd name="connsiteY3" fmla="*/ 1379095 h 1379095"/>
                <a:gd name="connsiteX4" fmla="*/ 3312826 w 3327816"/>
                <a:gd name="connsiteY4" fmla="*/ 1349115 h 1379095"/>
                <a:gd name="connsiteX0" fmla="*/ 3312826 w 3327816"/>
                <a:gd name="connsiteY0" fmla="*/ 1349115 h 1379095"/>
                <a:gd name="connsiteX1" fmla="*/ 3327816 w 3327816"/>
                <a:gd name="connsiteY1" fmla="*/ 0 h 1379095"/>
                <a:gd name="connsiteX2" fmla="*/ 1410301 w 3327816"/>
                <a:gd name="connsiteY2" fmla="*/ 1087305 h 1379095"/>
                <a:gd name="connsiteX3" fmla="*/ 0 w 3327816"/>
                <a:gd name="connsiteY3" fmla="*/ 1379095 h 1379095"/>
                <a:gd name="connsiteX4" fmla="*/ 3312826 w 3327816"/>
                <a:gd name="connsiteY4" fmla="*/ 1349115 h 1379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7816" h="1379095">
                  <a:moveTo>
                    <a:pt x="3312826" y="1349115"/>
                  </a:moveTo>
                  <a:lnTo>
                    <a:pt x="3327816" y="0"/>
                  </a:lnTo>
                  <a:lnTo>
                    <a:pt x="1410301" y="1087305"/>
                  </a:lnTo>
                  <a:lnTo>
                    <a:pt x="0" y="1379095"/>
                  </a:lnTo>
                  <a:lnTo>
                    <a:pt x="3312826" y="1349115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7D7A0DA-A74E-0B4F-8E74-46007EA849E4}"/>
                </a:ext>
              </a:extLst>
            </p:cNvPr>
            <p:cNvGrpSpPr/>
            <p:nvPr userDrawn="1"/>
          </p:nvGrpSpPr>
          <p:grpSpPr>
            <a:xfrm>
              <a:off x="8829673" y="5467902"/>
              <a:ext cx="3359152" cy="1400176"/>
              <a:chOff x="8829673" y="5467902"/>
              <a:chExt cx="3359152" cy="1400176"/>
            </a:xfrm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C35652D6-A56F-F449-9BBA-EEEB18F2F12E}"/>
                  </a:ext>
                </a:extLst>
              </p:cNvPr>
              <p:cNvSpPr/>
              <p:nvPr userDrawn="1"/>
            </p:nvSpPr>
            <p:spPr bwMode="gray">
              <a:xfrm flipH="1">
                <a:off x="11249023" y="5467902"/>
                <a:ext cx="939800" cy="755650"/>
              </a:xfrm>
              <a:custGeom>
                <a:avLst/>
                <a:gdLst>
                  <a:gd name="connsiteX0" fmla="*/ 0 w 939800"/>
                  <a:gd name="connsiteY0" fmla="*/ 755650 h 755650"/>
                  <a:gd name="connsiteX1" fmla="*/ 939800 w 939800"/>
                  <a:gd name="connsiteY1" fmla="*/ 504825 h 755650"/>
                  <a:gd name="connsiteX2" fmla="*/ 0 w 939800"/>
                  <a:gd name="connsiteY2" fmla="*/ 0 h 755650"/>
                  <a:gd name="connsiteX3" fmla="*/ 0 w 939800"/>
                  <a:gd name="connsiteY3" fmla="*/ 755650 h 755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9800" h="755650">
                    <a:moveTo>
                      <a:pt x="0" y="755650"/>
                    </a:moveTo>
                    <a:lnTo>
                      <a:pt x="939800" y="504825"/>
                    </a:lnTo>
                    <a:lnTo>
                      <a:pt x="0" y="0"/>
                    </a:lnTo>
                    <a:lnTo>
                      <a:pt x="0" y="755650"/>
                    </a:lnTo>
                    <a:close/>
                  </a:path>
                </a:pathLst>
              </a:custGeom>
              <a:solidFill>
                <a:srgbClr val="EB3246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9BA56C51-B3AD-0D49-8014-9CC03673BA8E}"/>
                  </a:ext>
                </a:extLst>
              </p:cNvPr>
              <p:cNvSpPr/>
              <p:nvPr userDrawn="1"/>
            </p:nvSpPr>
            <p:spPr bwMode="gray">
              <a:xfrm flipH="1">
                <a:off x="11144248" y="5972727"/>
                <a:ext cx="1044575" cy="733425"/>
              </a:xfrm>
              <a:custGeom>
                <a:avLst/>
                <a:gdLst>
                  <a:gd name="connsiteX0" fmla="*/ 0 w 1044575"/>
                  <a:gd name="connsiteY0" fmla="*/ 250825 h 733425"/>
                  <a:gd name="connsiteX1" fmla="*/ 933450 w 1044575"/>
                  <a:gd name="connsiteY1" fmla="*/ 0 h 733425"/>
                  <a:gd name="connsiteX2" fmla="*/ 1044575 w 1044575"/>
                  <a:gd name="connsiteY2" fmla="*/ 733425 h 733425"/>
                  <a:gd name="connsiteX3" fmla="*/ 0 w 1044575"/>
                  <a:gd name="connsiteY3" fmla="*/ 412750 h 733425"/>
                  <a:gd name="connsiteX4" fmla="*/ 0 w 1044575"/>
                  <a:gd name="connsiteY4" fmla="*/ 250825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4575" h="733425">
                    <a:moveTo>
                      <a:pt x="0" y="250825"/>
                    </a:moveTo>
                    <a:lnTo>
                      <a:pt x="933450" y="0"/>
                    </a:lnTo>
                    <a:lnTo>
                      <a:pt x="1044575" y="733425"/>
                    </a:lnTo>
                    <a:lnTo>
                      <a:pt x="0" y="412750"/>
                    </a:lnTo>
                    <a:lnTo>
                      <a:pt x="0" y="25082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F7E2C184-BAA1-654C-A50B-C85A019EFC23}"/>
                  </a:ext>
                </a:extLst>
              </p:cNvPr>
              <p:cNvSpPr/>
              <p:nvPr userDrawn="1"/>
            </p:nvSpPr>
            <p:spPr bwMode="gray">
              <a:xfrm>
                <a:off x="8829673" y="6571310"/>
                <a:ext cx="1471098" cy="288925"/>
              </a:xfrm>
              <a:custGeom>
                <a:avLst/>
                <a:gdLst>
                  <a:gd name="connsiteX0" fmla="*/ 0 w 955675"/>
                  <a:gd name="connsiteY0" fmla="*/ 285750 h 288925"/>
                  <a:gd name="connsiteX1" fmla="*/ 955675 w 955675"/>
                  <a:gd name="connsiteY1" fmla="*/ 0 h 288925"/>
                  <a:gd name="connsiteX2" fmla="*/ 955675 w 955675"/>
                  <a:gd name="connsiteY2" fmla="*/ 288925 h 288925"/>
                  <a:gd name="connsiteX3" fmla="*/ 0 w 955675"/>
                  <a:gd name="connsiteY3" fmla="*/ 285750 h 288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5675" h="288925">
                    <a:moveTo>
                      <a:pt x="0" y="285750"/>
                    </a:moveTo>
                    <a:lnTo>
                      <a:pt x="955675" y="0"/>
                    </a:lnTo>
                    <a:lnTo>
                      <a:pt x="955675" y="288925"/>
                    </a:lnTo>
                    <a:lnTo>
                      <a:pt x="0" y="285750"/>
                    </a:lnTo>
                    <a:close/>
                  </a:path>
                </a:pathLst>
              </a:custGeom>
              <a:solidFill>
                <a:srgbClr val="BD384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7ED565AE-516B-AE43-82A7-D0D6AA96F096}"/>
                  </a:ext>
                </a:extLst>
              </p:cNvPr>
              <p:cNvSpPr/>
              <p:nvPr userDrawn="1"/>
            </p:nvSpPr>
            <p:spPr bwMode="gray">
              <a:xfrm flipH="1">
                <a:off x="9788523" y="5969552"/>
                <a:ext cx="1466850" cy="898525"/>
              </a:xfrm>
              <a:custGeom>
                <a:avLst/>
                <a:gdLst>
                  <a:gd name="connsiteX0" fmla="*/ 0 w 1466850"/>
                  <a:gd name="connsiteY0" fmla="*/ 0 h 898525"/>
                  <a:gd name="connsiteX1" fmla="*/ 1466850 w 1466850"/>
                  <a:gd name="connsiteY1" fmla="*/ 898525 h 898525"/>
                  <a:gd name="connsiteX2" fmla="*/ 663575 w 1466850"/>
                  <a:gd name="connsiteY2" fmla="*/ 898525 h 898525"/>
                  <a:gd name="connsiteX3" fmla="*/ 111125 w 1466850"/>
                  <a:gd name="connsiteY3" fmla="*/ 733425 h 898525"/>
                  <a:gd name="connsiteX4" fmla="*/ 0 w 1466850"/>
                  <a:gd name="connsiteY4" fmla="*/ 0 h 898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6850" h="898525">
                    <a:moveTo>
                      <a:pt x="0" y="0"/>
                    </a:moveTo>
                    <a:lnTo>
                      <a:pt x="1466850" y="898525"/>
                    </a:lnTo>
                    <a:lnTo>
                      <a:pt x="663575" y="898525"/>
                    </a:lnTo>
                    <a:lnTo>
                      <a:pt x="111125" y="7334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FAD1E178-EF99-CB41-BEA6-44F3A20100E3}"/>
                  </a:ext>
                </a:extLst>
              </p:cNvPr>
              <p:cNvSpPr/>
              <p:nvPr userDrawn="1"/>
            </p:nvSpPr>
            <p:spPr bwMode="gray">
              <a:xfrm flipH="1">
                <a:off x="10594973" y="6696628"/>
                <a:ext cx="1593852" cy="171450"/>
              </a:xfrm>
              <a:custGeom>
                <a:avLst/>
                <a:gdLst>
                  <a:gd name="connsiteX0" fmla="*/ 1035050 w 1581150"/>
                  <a:gd name="connsiteY0" fmla="*/ 0 h 174625"/>
                  <a:gd name="connsiteX1" fmla="*/ 0 w 1581150"/>
                  <a:gd name="connsiteY1" fmla="*/ 174625 h 174625"/>
                  <a:gd name="connsiteX2" fmla="*/ 1581150 w 1581150"/>
                  <a:gd name="connsiteY2" fmla="*/ 174625 h 174625"/>
                  <a:gd name="connsiteX3" fmla="*/ 1035050 w 1581150"/>
                  <a:gd name="connsiteY3" fmla="*/ 0 h 174625"/>
                  <a:gd name="connsiteX0" fmla="*/ 1031900 w 1581150"/>
                  <a:gd name="connsiteY0" fmla="*/ 0 h 171450"/>
                  <a:gd name="connsiteX1" fmla="*/ 0 w 1581150"/>
                  <a:gd name="connsiteY1" fmla="*/ 171450 h 171450"/>
                  <a:gd name="connsiteX2" fmla="*/ 1581150 w 1581150"/>
                  <a:gd name="connsiteY2" fmla="*/ 171450 h 171450"/>
                  <a:gd name="connsiteX3" fmla="*/ 1031900 w 1581150"/>
                  <a:gd name="connsiteY3" fmla="*/ 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81150" h="171450">
                    <a:moveTo>
                      <a:pt x="1031900" y="0"/>
                    </a:moveTo>
                    <a:lnTo>
                      <a:pt x="0" y="171450"/>
                    </a:lnTo>
                    <a:lnTo>
                      <a:pt x="1581150" y="171450"/>
                    </a:lnTo>
                    <a:lnTo>
                      <a:pt x="10319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49727061-FB49-7E4B-B4E5-11F9ECA97CB9}"/>
                  </a:ext>
                </a:extLst>
              </p:cNvPr>
              <p:cNvSpPr/>
              <p:nvPr userDrawn="1"/>
            </p:nvSpPr>
            <p:spPr bwMode="gray">
              <a:xfrm flipH="1">
                <a:off x="11144247" y="6385478"/>
                <a:ext cx="1044575" cy="482600"/>
              </a:xfrm>
              <a:custGeom>
                <a:avLst/>
                <a:gdLst>
                  <a:gd name="connsiteX0" fmla="*/ 0 w 1012825"/>
                  <a:gd name="connsiteY0" fmla="*/ 0 h 492125"/>
                  <a:gd name="connsiteX1" fmla="*/ 1012825 w 1012825"/>
                  <a:gd name="connsiteY1" fmla="*/ 311150 h 492125"/>
                  <a:gd name="connsiteX2" fmla="*/ 0 w 1012825"/>
                  <a:gd name="connsiteY2" fmla="*/ 492125 h 492125"/>
                  <a:gd name="connsiteX3" fmla="*/ 0 w 1012825"/>
                  <a:gd name="connsiteY3" fmla="*/ 0 h 492125"/>
                  <a:gd name="connsiteX0" fmla="*/ 0 w 1035050"/>
                  <a:gd name="connsiteY0" fmla="*/ 0 h 492125"/>
                  <a:gd name="connsiteX1" fmla="*/ 1035050 w 1035050"/>
                  <a:gd name="connsiteY1" fmla="*/ 314388 h 492125"/>
                  <a:gd name="connsiteX2" fmla="*/ 0 w 1035050"/>
                  <a:gd name="connsiteY2" fmla="*/ 492125 h 492125"/>
                  <a:gd name="connsiteX3" fmla="*/ 0 w 1035050"/>
                  <a:gd name="connsiteY3" fmla="*/ 0 h 492125"/>
                  <a:gd name="connsiteX0" fmla="*/ 0 w 1044575"/>
                  <a:gd name="connsiteY0" fmla="*/ 0 h 492125"/>
                  <a:gd name="connsiteX1" fmla="*/ 1044575 w 1044575"/>
                  <a:gd name="connsiteY1" fmla="*/ 317626 h 492125"/>
                  <a:gd name="connsiteX2" fmla="*/ 0 w 1044575"/>
                  <a:gd name="connsiteY2" fmla="*/ 492125 h 492125"/>
                  <a:gd name="connsiteX3" fmla="*/ 0 w 1044575"/>
                  <a:gd name="connsiteY3" fmla="*/ 0 h 492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4575" h="492125">
                    <a:moveTo>
                      <a:pt x="0" y="0"/>
                    </a:moveTo>
                    <a:lnTo>
                      <a:pt x="1044575" y="317626"/>
                    </a:lnTo>
                    <a:lnTo>
                      <a:pt x="0" y="4921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565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50DC9A0B-9011-B748-A07B-ADE273DB99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2188" y="6130804"/>
            <a:ext cx="1035130" cy="642165"/>
          </a:xfrm>
          <a:prstGeom prst="rect">
            <a:avLst/>
          </a:prstGeom>
        </p:spPr>
      </p:pic>
      <p:sp>
        <p:nvSpPr>
          <p:cNvPr id="22" name="Freeform 21">
            <a:extLst>
              <a:ext uri="{FF2B5EF4-FFF2-40B4-BE49-F238E27FC236}">
                <a16:creationId xmlns:a16="http://schemas.microsoft.com/office/drawing/2014/main" id="{FF3E24E2-6B0B-F745-8439-59FB8680D987}"/>
              </a:ext>
            </a:extLst>
          </p:cNvPr>
          <p:cNvSpPr/>
          <p:nvPr userDrawn="1"/>
        </p:nvSpPr>
        <p:spPr bwMode="gray">
          <a:xfrm>
            <a:off x="-14989" y="0"/>
            <a:ext cx="1963711" cy="1109272"/>
          </a:xfrm>
          <a:custGeom>
            <a:avLst/>
            <a:gdLst>
              <a:gd name="connsiteX0" fmla="*/ 14990 w 1963711"/>
              <a:gd name="connsiteY0" fmla="*/ 1109272 h 1109272"/>
              <a:gd name="connsiteX1" fmla="*/ 614597 w 1963711"/>
              <a:gd name="connsiteY1" fmla="*/ 839449 h 1109272"/>
              <a:gd name="connsiteX2" fmla="*/ 1304144 w 1963711"/>
              <a:gd name="connsiteY2" fmla="*/ 194872 h 1109272"/>
              <a:gd name="connsiteX3" fmla="*/ 1963711 w 1963711"/>
              <a:gd name="connsiteY3" fmla="*/ 0 h 1109272"/>
              <a:gd name="connsiteX4" fmla="*/ 0 w 1963711"/>
              <a:gd name="connsiteY4" fmla="*/ 0 h 1109272"/>
              <a:gd name="connsiteX5" fmla="*/ 14990 w 1963711"/>
              <a:gd name="connsiteY5" fmla="*/ 1109272 h 1109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63711" h="1109272">
                <a:moveTo>
                  <a:pt x="14990" y="1109272"/>
                </a:moveTo>
                <a:lnTo>
                  <a:pt x="614597" y="839449"/>
                </a:lnTo>
                <a:lnTo>
                  <a:pt x="1304144" y="194872"/>
                </a:lnTo>
                <a:lnTo>
                  <a:pt x="1963711" y="0"/>
                </a:lnTo>
                <a:lnTo>
                  <a:pt x="0" y="0"/>
                </a:lnTo>
                <a:lnTo>
                  <a:pt x="14990" y="1109272"/>
                </a:lnTo>
                <a:close/>
              </a:path>
            </a:pathLst>
          </a:cu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  <p:txBody>
          <a:bodyPr lIns="63483" tIns="0" rIns="64783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sv-SE" sz="1600" b="1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39C258-81B7-CF46-953E-7F1B501A53DD}"/>
              </a:ext>
            </a:extLst>
          </p:cNvPr>
          <p:cNvGrpSpPr/>
          <p:nvPr userDrawn="1"/>
        </p:nvGrpSpPr>
        <p:grpSpPr>
          <a:xfrm>
            <a:off x="-13648" y="-16823"/>
            <a:ext cx="2057400" cy="1149350"/>
            <a:chOff x="0" y="-3175"/>
            <a:chExt cx="2057400" cy="1149350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6466057-C335-D04F-9F7B-2D4A7B60F60A}"/>
                </a:ext>
              </a:extLst>
            </p:cNvPr>
            <p:cNvSpPr/>
            <p:nvPr userDrawn="1"/>
          </p:nvSpPr>
          <p:spPr bwMode="gray">
            <a:xfrm>
              <a:off x="3175" y="-3175"/>
              <a:ext cx="615950" cy="869950"/>
            </a:xfrm>
            <a:custGeom>
              <a:avLst/>
              <a:gdLst>
                <a:gd name="connsiteX0" fmla="*/ 0 w 615950"/>
                <a:gd name="connsiteY0" fmla="*/ 0 h 869950"/>
                <a:gd name="connsiteX1" fmla="*/ 0 w 615950"/>
                <a:gd name="connsiteY1" fmla="*/ 346075 h 869950"/>
                <a:gd name="connsiteX2" fmla="*/ 615950 w 615950"/>
                <a:gd name="connsiteY2" fmla="*/ 869950 h 869950"/>
                <a:gd name="connsiteX3" fmla="*/ 390525 w 615950"/>
                <a:gd name="connsiteY3" fmla="*/ 3175 h 869950"/>
                <a:gd name="connsiteX4" fmla="*/ 0 w 615950"/>
                <a:gd name="connsiteY4" fmla="*/ 0 h 86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950" h="869950">
                  <a:moveTo>
                    <a:pt x="0" y="0"/>
                  </a:moveTo>
                  <a:lnTo>
                    <a:pt x="0" y="346075"/>
                  </a:lnTo>
                  <a:lnTo>
                    <a:pt x="615950" y="869950"/>
                  </a:lnTo>
                  <a:lnTo>
                    <a:pt x="390525" y="3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745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EEB290CA-1D1C-C94B-A260-6B41E7B8E551}"/>
                </a:ext>
              </a:extLst>
            </p:cNvPr>
            <p:cNvSpPr/>
            <p:nvPr userDrawn="1"/>
          </p:nvSpPr>
          <p:spPr bwMode="gray">
            <a:xfrm>
              <a:off x="0" y="342900"/>
              <a:ext cx="619125" cy="803275"/>
            </a:xfrm>
            <a:custGeom>
              <a:avLst/>
              <a:gdLst>
                <a:gd name="connsiteX0" fmla="*/ 3175 w 619125"/>
                <a:gd name="connsiteY0" fmla="*/ 0 h 803275"/>
                <a:gd name="connsiteX1" fmla="*/ 619125 w 619125"/>
                <a:gd name="connsiteY1" fmla="*/ 527050 h 803275"/>
                <a:gd name="connsiteX2" fmla="*/ 0 w 619125"/>
                <a:gd name="connsiteY2" fmla="*/ 803275 h 803275"/>
                <a:gd name="connsiteX3" fmla="*/ 3175 w 619125"/>
                <a:gd name="connsiteY3" fmla="*/ 0 h 80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9125" h="803275">
                  <a:moveTo>
                    <a:pt x="3175" y="0"/>
                  </a:moveTo>
                  <a:lnTo>
                    <a:pt x="619125" y="527050"/>
                  </a:lnTo>
                  <a:lnTo>
                    <a:pt x="0" y="803275"/>
                  </a:lnTo>
                  <a:cubicBezTo>
                    <a:pt x="1058" y="535517"/>
                    <a:pt x="2117" y="267758"/>
                    <a:pt x="3175" y="0"/>
                  </a:cubicBez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4845E448-9056-3341-9A61-B11A972465AB}"/>
                </a:ext>
              </a:extLst>
            </p:cNvPr>
            <p:cNvSpPr/>
            <p:nvPr userDrawn="1"/>
          </p:nvSpPr>
          <p:spPr bwMode="gray">
            <a:xfrm>
              <a:off x="393700" y="0"/>
              <a:ext cx="346075" cy="860425"/>
            </a:xfrm>
            <a:custGeom>
              <a:avLst/>
              <a:gdLst>
                <a:gd name="connsiteX0" fmla="*/ 0 w 346075"/>
                <a:gd name="connsiteY0" fmla="*/ 0 h 860425"/>
                <a:gd name="connsiteX1" fmla="*/ 225425 w 346075"/>
                <a:gd name="connsiteY1" fmla="*/ 860425 h 860425"/>
                <a:gd name="connsiteX2" fmla="*/ 346075 w 346075"/>
                <a:gd name="connsiteY2" fmla="*/ 0 h 860425"/>
                <a:gd name="connsiteX3" fmla="*/ 0 w 346075"/>
                <a:gd name="connsiteY3" fmla="*/ 0 h 86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075" h="860425">
                  <a:moveTo>
                    <a:pt x="0" y="0"/>
                  </a:moveTo>
                  <a:lnTo>
                    <a:pt x="225425" y="860425"/>
                  </a:lnTo>
                  <a:lnTo>
                    <a:pt x="3460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5DB49B5C-FDCE-304C-A8BE-FBA0FB2F0ED5}"/>
                </a:ext>
              </a:extLst>
            </p:cNvPr>
            <p:cNvSpPr/>
            <p:nvPr userDrawn="1"/>
          </p:nvSpPr>
          <p:spPr bwMode="gray">
            <a:xfrm>
              <a:off x="606425" y="0"/>
              <a:ext cx="723900" cy="873125"/>
            </a:xfrm>
            <a:custGeom>
              <a:avLst/>
              <a:gdLst>
                <a:gd name="connsiteX0" fmla="*/ 127000 w 723900"/>
                <a:gd name="connsiteY0" fmla="*/ 0 h 873125"/>
                <a:gd name="connsiteX1" fmla="*/ 0 w 723900"/>
                <a:gd name="connsiteY1" fmla="*/ 873125 h 873125"/>
                <a:gd name="connsiteX2" fmla="*/ 723900 w 723900"/>
                <a:gd name="connsiteY2" fmla="*/ 193675 h 873125"/>
                <a:gd name="connsiteX3" fmla="*/ 568325 w 723900"/>
                <a:gd name="connsiteY3" fmla="*/ 3175 h 873125"/>
                <a:gd name="connsiteX4" fmla="*/ 127000 w 723900"/>
                <a:gd name="connsiteY4" fmla="*/ 0 h 87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900" h="873125">
                  <a:moveTo>
                    <a:pt x="127000" y="0"/>
                  </a:moveTo>
                  <a:lnTo>
                    <a:pt x="0" y="873125"/>
                  </a:lnTo>
                  <a:lnTo>
                    <a:pt x="723900" y="193675"/>
                  </a:lnTo>
                  <a:lnTo>
                    <a:pt x="568325" y="3175"/>
                  </a:lnTo>
                  <a:lnTo>
                    <a:pt x="127000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267176A-CD36-9747-9428-03B3A9672099}"/>
                </a:ext>
              </a:extLst>
            </p:cNvPr>
            <p:cNvSpPr/>
            <p:nvPr userDrawn="1"/>
          </p:nvSpPr>
          <p:spPr bwMode="gray">
            <a:xfrm>
              <a:off x="1177925" y="3175"/>
              <a:ext cx="879475" cy="190500"/>
            </a:xfrm>
            <a:custGeom>
              <a:avLst/>
              <a:gdLst>
                <a:gd name="connsiteX0" fmla="*/ 152400 w 879475"/>
                <a:gd name="connsiteY0" fmla="*/ 190500 h 190500"/>
                <a:gd name="connsiteX1" fmla="*/ 879475 w 879475"/>
                <a:gd name="connsiteY1" fmla="*/ 0 h 190500"/>
                <a:gd name="connsiteX2" fmla="*/ 0 w 879475"/>
                <a:gd name="connsiteY2" fmla="*/ 0 h 190500"/>
                <a:gd name="connsiteX3" fmla="*/ 152400 w 879475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9475" h="190500">
                  <a:moveTo>
                    <a:pt x="152400" y="190500"/>
                  </a:moveTo>
                  <a:lnTo>
                    <a:pt x="879475" y="0"/>
                  </a:lnTo>
                  <a:lnTo>
                    <a:pt x="0" y="0"/>
                  </a:lnTo>
                  <a:lnTo>
                    <a:pt x="152400" y="190500"/>
                  </a:lnTo>
                  <a:close/>
                </a:path>
              </a:pathLst>
            </a:custGeom>
            <a:solidFill>
              <a:srgbClr val="EB3246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71372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19D7F4CC-EF2C-DB40-AF99-1B5FD20D68E3}"/>
              </a:ext>
            </a:extLst>
          </p:cNvPr>
          <p:cNvSpPr/>
          <p:nvPr userDrawn="1"/>
        </p:nvSpPr>
        <p:spPr bwMode="gray">
          <a:xfrm>
            <a:off x="-14989" y="0"/>
            <a:ext cx="1963711" cy="1109272"/>
          </a:xfrm>
          <a:custGeom>
            <a:avLst/>
            <a:gdLst>
              <a:gd name="connsiteX0" fmla="*/ 14990 w 1963711"/>
              <a:gd name="connsiteY0" fmla="*/ 1109272 h 1109272"/>
              <a:gd name="connsiteX1" fmla="*/ 614597 w 1963711"/>
              <a:gd name="connsiteY1" fmla="*/ 839449 h 1109272"/>
              <a:gd name="connsiteX2" fmla="*/ 1304144 w 1963711"/>
              <a:gd name="connsiteY2" fmla="*/ 194872 h 1109272"/>
              <a:gd name="connsiteX3" fmla="*/ 1963711 w 1963711"/>
              <a:gd name="connsiteY3" fmla="*/ 0 h 1109272"/>
              <a:gd name="connsiteX4" fmla="*/ 0 w 1963711"/>
              <a:gd name="connsiteY4" fmla="*/ 0 h 1109272"/>
              <a:gd name="connsiteX5" fmla="*/ 14990 w 1963711"/>
              <a:gd name="connsiteY5" fmla="*/ 1109272 h 1109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63711" h="1109272">
                <a:moveTo>
                  <a:pt x="14990" y="1109272"/>
                </a:moveTo>
                <a:lnTo>
                  <a:pt x="614597" y="839449"/>
                </a:lnTo>
                <a:lnTo>
                  <a:pt x="1304144" y="194872"/>
                </a:lnTo>
                <a:lnTo>
                  <a:pt x="1963711" y="0"/>
                </a:lnTo>
                <a:lnTo>
                  <a:pt x="0" y="0"/>
                </a:lnTo>
                <a:lnTo>
                  <a:pt x="14990" y="1109272"/>
                </a:lnTo>
                <a:close/>
              </a:path>
            </a:pathLst>
          </a:cu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  <p:txBody>
          <a:bodyPr lIns="63483" tIns="0" rIns="64783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sv-SE" sz="1600" b="1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4" name="Image 11" descr="CGI Logo 2012.emf">
            <a:extLst>
              <a:ext uri="{FF2B5EF4-FFF2-40B4-BE49-F238E27FC236}">
                <a16:creationId xmlns:a16="http://schemas.microsoft.com/office/drawing/2014/main" id="{0B16C953-51BF-684E-97AE-C707E3B6B3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6661" y="6291522"/>
            <a:ext cx="726898" cy="33824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40AFB9C-3238-AD41-A040-67D699C90376}"/>
              </a:ext>
            </a:extLst>
          </p:cNvPr>
          <p:cNvGrpSpPr/>
          <p:nvPr userDrawn="1"/>
        </p:nvGrpSpPr>
        <p:grpSpPr>
          <a:xfrm>
            <a:off x="-13648" y="-16823"/>
            <a:ext cx="2057400" cy="1149350"/>
            <a:chOff x="0" y="-3175"/>
            <a:chExt cx="2057400" cy="1149350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F7D6C7C-A725-EE4B-A8F2-BF36B8DB57C6}"/>
                </a:ext>
              </a:extLst>
            </p:cNvPr>
            <p:cNvSpPr/>
            <p:nvPr userDrawn="1"/>
          </p:nvSpPr>
          <p:spPr bwMode="gray">
            <a:xfrm>
              <a:off x="3175" y="-3175"/>
              <a:ext cx="615950" cy="869950"/>
            </a:xfrm>
            <a:custGeom>
              <a:avLst/>
              <a:gdLst>
                <a:gd name="connsiteX0" fmla="*/ 0 w 615950"/>
                <a:gd name="connsiteY0" fmla="*/ 0 h 869950"/>
                <a:gd name="connsiteX1" fmla="*/ 0 w 615950"/>
                <a:gd name="connsiteY1" fmla="*/ 346075 h 869950"/>
                <a:gd name="connsiteX2" fmla="*/ 615950 w 615950"/>
                <a:gd name="connsiteY2" fmla="*/ 869950 h 869950"/>
                <a:gd name="connsiteX3" fmla="*/ 390525 w 615950"/>
                <a:gd name="connsiteY3" fmla="*/ 3175 h 869950"/>
                <a:gd name="connsiteX4" fmla="*/ 0 w 615950"/>
                <a:gd name="connsiteY4" fmla="*/ 0 h 86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950" h="869950">
                  <a:moveTo>
                    <a:pt x="0" y="0"/>
                  </a:moveTo>
                  <a:lnTo>
                    <a:pt x="0" y="346075"/>
                  </a:lnTo>
                  <a:lnTo>
                    <a:pt x="615950" y="869950"/>
                  </a:lnTo>
                  <a:lnTo>
                    <a:pt x="390525" y="3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745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92EC812-580F-7D43-B611-A715636983C5}"/>
                </a:ext>
              </a:extLst>
            </p:cNvPr>
            <p:cNvSpPr/>
            <p:nvPr userDrawn="1"/>
          </p:nvSpPr>
          <p:spPr bwMode="gray">
            <a:xfrm>
              <a:off x="0" y="342900"/>
              <a:ext cx="619125" cy="803275"/>
            </a:xfrm>
            <a:custGeom>
              <a:avLst/>
              <a:gdLst>
                <a:gd name="connsiteX0" fmla="*/ 3175 w 619125"/>
                <a:gd name="connsiteY0" fmla="*/ 0 h 803275"/>
                <a:gd name="connsiteX1" fmla="*/ 619125 w 619125"/>
                <a:gd name="connsiteY1" fmla="*/ 527050 h 803275"/>
                <a:gd name="connsiteX2" fmla="*/ 0 w 619125"/>
                <a:gd name="connsiteY2" fmla="*/ 803275 h 803275"/>
                <a:gd name="connsiteX3" fmla="*/ 3175 w 619125"/>
                <a:gd name="connsiteY3" fmla="*/ 0 h 80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9125" h="803275">
                  <a:moveTo>
                    <a:pt x="3175" y="0"/>
                  </a:moveTo>
                  <a:lnTo>
                    <a:pt x="619125" y="527050"/>
                  </a:lnTo>
                  <a:lnTo>
                    <a:pt x="0" y="803275"/>
                  </a:lnTo>
                  <a:cubicBezTo>
                    <a:pt x="1058" y="535517"/>
                    <a:pt x="2117" y="267758"/>
                    <a:pt x="3175" y="0"/>
                  </a:cubicBez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9BFA511-0A3B-784B-9867-6175C72DB0FE}"/>
                </a:ext>
              </a:extLst>
            </p:cNvPr>
            <p:cNvSpPr/>
            <p:nvPr userDrawn="1"/>
          </p:nvSpPr>
          <p:spPr bwMode="gray">
            <a:xfrm>
              <a:off x="393700" y="0"/>
              <a:ext cx="346075" cy="860425"/>
            </a:xfrm>
            <a:custGeom>
              <a:avLst/>
              <a:gdLst>
                <a:gd name="connsiteX0" fmla="*/ 0 w 346075"/>
                <a:gd name="connsiteY0" fmla="*/ 0 h 860425"/>
                <a:gd name="connsiteX1" fmla="*/ 225425 w 346075"/>
                <a:gd name="connsiteY1" fmla="*/ 860425 h 860425"/>
                <a:gd name="connsiteX2" fmla="*/ 346075 w 346075"/>
                <a:gd name="connsiteY2" fmla="*/ 0 h 860425"/>
                <a:gd name="connsiteX3" fmla="*/ 0 w 346075"/>
                <a:gd name="connsiteY3" fmla="*/ 0 h 86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075" h="860425">
                  <a:moveTo>
                    <a:pt x="0" y="0"/>
                  </a:moveTo>
                  <a:lnTo>
                    <a:pt x="225425" y="860425"/>
                  </a:lnTo>
                  <a:lnTo>
                    <a:pt x="3460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917F0DDC-3FCE-9B48-B8DB-CF52CD9EB115}"/>
                </a:ext>
              </a:extLst>
            </p:cNvPr>
            <p:cNvSpPr/>
            <p:nvPr userDrawn="1"/>
          </p:nvSpPr>
          <p:spPr bwMode="gray">
            <a:xfrm>
              <a:off x="606425" y="0"/>
              <a:ext cx="723900" cy="873125"/>
            </a:xfrm>
            <a:custGeom>
              <a:avLst/>
              <a:gdLst>
                <a:gd name="connsiteX0" fmla="*/ 127000 w 723900"/>
                <a:gd name="connsiteY0" fmla="*/ 0 h 873125"/>
                <a:gd name="connsiteX1" fmla="*/ 0 w 723900"/>
                <a:gd name="connsiteY1" fmla="*/ 873125 h 873125"/>
                <a:gd name="connsiteX2" fmla="*/ 723900 w 723900"/>
                <a:gd name="connsiteY2" fmla="*/ 193675 h 873125"/>
                <a:gd name="connsiteX3" fmla="*/ 568325 w 723900"/>
                <a:gd name="connsiteY3" fmla="*/ 3175 h 873125"/>
                <a:gd name="connsiteX4" fmla="*/ 127000 w 723900"/>
                <a:gd name="connsiteY4" fmla="*/ 0 h 87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900" h="873125">
                  <a:moveTo>
                    <a:pt x="127000" y="0"/>
                  </a:moveTo>
                  <a:lnTo>
                    <a:pt x="0" y="873125"/>
                  </a:lnTo>
                  <a:lnTo>
                    <a:pt x="723900" y="193675"/>
                  </a:lnTo>
                  <a:lnTo>
                    <a:pt x="568325" y="3175"/>
                  </a:lnTo>
                  <a:lnTo>
                    <a:pt x="127000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6B48881-FE90-654A-89F4-680FA1914DBC}"/>
                </a:ext>
              </a:extLst>
            </p:cNvPr>
            <p:cNvSpPr/>
            <p:nvPr userDrawn="1"/>
          </p:nvSpPr>
          <p:spPr bwMode="gray">
            <a:xfrm>
              <a:off x="1177925" y="3175"/>
              <a:ext cx="879475" cy="190500"/>
            </a:xfrm>
            <a:custGeom>
              <a:avLst/>
              <a:gdLst>
                <a:gd name="connsiteX0" fmla="*/ 152400 w 879475"/>
                <a:gd name="connsiteY0" fmla="*/ 190500 h 190500"/>
                <a:gd name="connsiteX1" fmla="*/ 879475 w 879475"/>
                <a:gd name="connsiteY1" fmla="*/ 0 h 190500"/>
                <a:gd name="connsiteX2" fmla="*/ 0 w 879475"/>
                <a:gd name="connsiteY2" fmla="*/ 0 h 190500"/>
                <a:gd name="connsiteX3" fmla="*/ 152400 w 879475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9475" h="190500">
                  <a:moveTo>
                    <a:pt x="152400" y="190500"/>
                  </a:moveTo>
                  <a:lnTo>
                    <a:pt x="879475" y="0"/>
                  </a:lnTo>
                  <a:lnTo>
                    <a:pt x="0" y="0"/>
                  </a:lnTo>
                  <a:lnTo>
                    <a:pt x="152400" y="190500"/>
                  </a:lnTo>
                  <a:close/>
                </a:path>
              </a:pathLst>
            </a:custGeom>
            <a:solidFill>
              <a:srgbClr val="EB3246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70149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h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>
            <a:extLst>
              <a:ext uri="{FF2B5EF4-FFF2-40B4-BE49-F238E27FC236}">
                <a16:creationId xmlns:a16="http://schemas.microsoft.com/office/drawing/2014/main" id="{C7D56EBC-26D2-1846-9EC6-331E96503A95}"/>
              </a:ext>
            </a:extLst>
          </p:cNvPr>
          <p:cNvSpPr/>
          <p:nvPr userDrawn="1"/>
        </p:nvSpPr>
        <p:spPr bwMode="gray">
          <a:xfrm>
            <a:off x="10511" y="5791202"/>
            <a:ext cx="1439918" cy="1072055"/>
          </a:xfrm>
          <a:custGeom>
            <a:avLst/>
            <a:gdLst>
              <a:gd name="connsiteX0" fmla="*/ 0 w 1439918"/>
              <a:gd name="connsiteY0" fmla="*/ 0 h 1072055"/>
              <a:gd name="connsiteX1" fmla="*/ 1082566 w 1439918"/>
              <a:gd name="connsiteY1" fmla="*/ 620110 h 1072055"/>
              <a:gd name="connsiteX2" fmla="*/ 1439918 w 1439918"/>
              <a:gd name="connsiteY2" fmla="*/ 1072055 h 1072055"/>
              <a:gd name="connsiteX3" fmla="*/ 0 w 1439918"/>
              <a:gd name="connsiteY3" fmla="*/ 1072055 h 1072055"/>
              <a:gd name="connsiteX4" fmla="*/ 0 w 1439918"/>
              <a:gd name="connsiteY4" fmla="*/ 0 h 107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918" h="1072055">
                <a:moveTo>
                  <a:pt x="0" y="0"/>
                </a:moveTo>
                <a:lnTo>
                  <a:pt x="1082566" y="620110"/>
                </a:lnTo>
                <a:lnTo>
                  <a:pt x="1439918" y="1072055"/>
                </a:lnTo>
                <a:lnTo>
                  <a:pt x="0" y="107205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  <p:txBody>
          <a:bodyPr lIns="63483" tIns="0" rIns="64783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sv-SE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52DA02D-26D2-E446-9F83-4D42D71D36A9}"/>
              </a:ext>
            </a:extLst>
          </p:cNvPr>
          <p:cNvSpPr/>
          <p:nvPr userDrawn="1"/>
        </p:nvSpPr>
        <p:spPr bwMode="gray">
          <a:xfrm>
            <a:off x="7009232" y="0"/>
            <a:ext cx="5179594" cy="6858000"/>
          </a:xfrm>
          <a:prstGeom prst="rect">
            <a:avLst/>
          </a:prstGeom>
          <a:solidFill>
            <a:srgbClr val="E75653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483" tIns="0" rIns="64783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sv-SE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15AF94-5ABF-0847-936C-99C483B374F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458419" y="1222873"/>
            <a:ext cx="4252512" cy="397708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  <a:lvl2pPr marL="457063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126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189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251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Right hand content</a:t>
            </a:r>
            <a:endParaRPr lang="sv-SE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F3D4C66-9DA4-6045-BB71-DB48CDBD2358}"/>
              </a:ext>
            </a:extLst>
          </p:cNvPr>
          <p:cNvGrpSpPr/>
          <p:nvPr userDrawn="1"/>
        </p:nvGrpSpPr>
        <p:grpSpPr>
          <a:xfrm>
            <a:off x="-1" y="-3175"/>
            <a:ext cx="892176" cy="1149350"/>
            <a:chOff x="-1" y="-3175"/>
            <a:chExt cx="892176" cy="1149350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92946ACA-C774-D84F-B754-FCEFD6BDBA96}"/>
                </a:ext>
              </a:extLst>
            </p:cNvPr>
            <p:cNvSpPr/>
            <p:nvPr userDrawn="1"/>
          </p:nvSpPr>
          <p:spPr bwMode="gray">
            <a:xfrm>
              <a:off x="-1" y="2592"/>
              <a:ext cx="888022" cy="1136659"/>
            </a:xfrm>
            <a:custGeom>
              <a:avLst/>
              <a:gdLst>
                <a:gd name="connsiteX0" fmla="*/ 29980 w 899410"/>
                <a:gd name="connsiteY0" fmla="*/ 0 h 1154242"/>
                <a:gd name="connsiteX1" fmla="*/ 0 w 899410"/>
                <a:gd name="connsiteY1" fmla="*/ 1154242 h 1154242"/>
                <a:gd name="connsiteX2" fmla="*/ 404734 w 899410"/>
                <a:gd name="connsiteY2" fmla="*/ 704538 h 1154242"/>
                <a:gd name="connsiteX3" fmla="*/ 614597 w 899410"/>
                <a:gd name="connsiteY3" fmla="*/ 824459 h 1154242"/>
                <a:gd name="connsiteX4" fmla="*/ 899410 w 899410"/>
                <a:gd name="connsiteY4" fmla="*/ 29980 h 1154242"/>
                <a:gd name="connsiteX5" fmla="*/ 29980 w 899410"/>
                <a:gd name="connsiteY5" fmla="*/ 0 h 1154242"/>
                <a:gd name="connsiteX0" fmla="*/ 12395 w 899410"/>
                <a:gd name="connsiteY0" fmla="*/ 0 h 1154242"/>
                <a:gd name="connsiteX1" fmla="*/ 0 w 899410"/>
                <a:gd name="connsiteY1" fmla="*/ 1154242 h 1154242"/>
                <a:gd name="connsiteX2" fmla="*/ 404734 w 899410"/>
                <a:gd name="connsiteY2" fmla="*/ 704538 h 1154242"/>
                <a:gd name="connsiteX3" fmla="*/ 614597 w 899410"/>
                <a:gd name="connsiteY3" fmla="*/ 824459 h 1154242"/>
                <a:gd name="connsiteX4" fmla="*/ 899410 w 899410"/>
                <a:gd name="connsiteY4" fmla="*/ 29980 h 1154242"/>
                <a:gd name="connsiteX5" fmla="*/ 12395 w 899410"/>
                <a:gd name="connsiteY5" fmla="*/ 0 h 1154242"/>
                <a:gd name="connsiteX0" fmla="*/ 12395 w 899410"/>
                <a:gd name="connsiteY0" fmla="*/ 0 h 1154242"/>
                <a:gd name="connsiteX1" fmla="*/ 0 w 899410"/>
                <a:gd name="connsiteY1" fmla="*/ 1154242 h 1154242"/>
                <a:gd name="connsiteX2" fmla="*/ 404734 w 899410"/>
                <a:gd name="connsiteY2" fmla="*/ 704538 h 1154242"/>
                <a:gd name="connsiteX3" fmla="*/ 614597 w 899410"/>
                <a:gd name="connsiteY3" fmla="*/ 824459 h 1154242"/>
                <a:gd name="connsiteX4" fmla="*/ 899410 w 899410"/>
                <a:gd name="connsiteY4" fmla="*/ 21188 h 1154242"/>
                <a:gd name="connsiteX5" fmla="*/ 12395 w 899410"/>
                <a:gd name="connsiteY5" fmla="*/ 0 h 1154242"/>
                <a:gd name="connsiteX0" fmla="*/ 12395 w 899410"/>
                <a:gd name="connsiteY0" fmla="*/ 0 h 1154242"/>
                <a:gd name="connsiteX1" fmla="*/ 0 w 899410"/>
                <a:gd name="connsiteY1" fmla="*/ 1154242 h 1154242"/>
                <a:gd name="connsiteX2" fmla="*/ 404734 w 899410"/>
                <a:gd name="connsiteY2" fmla="*/ 704538 h 1154242"/>
                <a:gd name="connsiteX3" fmla="*/ 605805 w 899410"/>
                <a:gd name="connsiteY3" fmla="*/ 877213 h 1154242"/>
                <a:gd name="connsiteX4" fmla="*/ 899410 w 899410"/>
                <a:gd name="connsiteY4" fmla="*/ 21188 h 1154242"/>
                <a:gd name="connsiteX5" fmla="*/ 12395 w 899410"/>
                <a:gd name="connsiteY5" fmla="*/ 0 h 1154242"/>
                <a:gd name="connsiteX0" fmla="*/ 12395 w 899410"/>
                <a:gd name="connsiteY0" fmla="*/ 0 h 1154242"/>
                <a:gd name="connsiteX1" fmla="*/ 0 w 899410"/>
                <a:gd name="connsiteY1" fmla="*/ 1154242 h 1154242"/>
                <a:gd name="connsiteX2" fmla="*/ 422319 w 899410"/>
                <a:gd name="connsiteY2" fmla="*/ 704538 h 1154242"/>
                <a:gd name="connsiteX3" fmla="*/ 605805 w 899410"/>
                <a:gd name="connsiteY3" fmla="*/ 877213 h 1154242"/>
                <a:gd name="connsiteX4" fmla="*/ 899410 w 899410"/>
                <a:gd name="connsiteY4" fmla="*/ 21188 h 1154242"/>
                <a:gd name="connsiteX5" fmla="*/ 12395 w 899410"/>
                <a:gd name="connsiteY5" fmla="*/ 0 h 1154242"/>
                <a:gd name="connsiteX0" fmla="*/ 12395 w 899410"/>
                <a:gd name="connsiteY0" fmla="*/ 0 h 1136658"/>
                <a:gd name="connsiteX1" fmla="*/ 0 w 899410"/>
                <a:gd name="connsiteY1" fmla="*/ 1136658 h 1136658"/>
                <a:gd name="connsiteX2" fmla="*/ 422319 w 899410"/>
                <a:gd name="connsiteY2" fmla="*/ 686954 h 1136658"/>
                <a:gd name="connsiteX3" fmla="*/ 605805 w 899410"/>
                <a:gd name="connsiteY3" fmla="*/ 859629 h 1136658"/>
                <a:gd name="connsiteX4" fmla="*/ 899410 w 899410"/>
                <a:gd name="connsiteY4" fmla="*/ 3604 h 1136658"/>
                <a:gd name="connsiteX5" fmla="*/ 12395 w 899410"/>
                <a:gd name="connsiteY5" fmla="*/ 0 h 1136658"/>
                <a:gd name="connsiteX0" fmla="*/ 12395 w 882113"/>
                <a:gd name="connsiteY0" fmla="*/ 0 h 1136658"/>
                <a:gd name="connsiteX1" fmla="*/ 0 w 882113"/>
                <a:gd name="connsiteY1" fmla="*/ 1136658 h 1136658"/>
                <a:gd name="connsiteX2" fmla="*/ 422319 w 882113"/>
                <a:gd name="connsiteY2" fmla="*/ 686954 h 1136658"/>
                <a:gd name="connsiteX3" fmla="*/ 605805 w 882113"/>
                <a:gd name="connsiteY3" fmla="*/ 859629 h 1136658"/>
                <a:gd name="connsiteX4" fmla="*/ 882113 w 882113"/>
                <a:gd name="connsiteY4" fmla="*/ 3604 h 1136658"/>
                <a:gd name="connsiteX5" fmla="*/ 12395 w 882113"/>
                <a:gd name="connsiteY5" fmla="*/ 0 h 1136658"/>
                <a:gd name="connsiteX0" fmla="*/ 3748 w 882113"/>
                <a:gd name="connsiteY0" fmla="*/ 5188 h 1133054"/>
                <a:gd name="connsiteX1" fmla="*/ 0 w 882113"/>
                <a:gd name="connsiteY1" fmla="*/ 1133054 h 1133054"/>
                <a:gd name="connsiteX2" fmla="*/ 422319 w 882113"/>
                <a:gd name="connsiteY2" fmla="*/ 683350 h 1133054"/>
                <a:gd name="connsiteX3" fmla="*/ 605805 w 882113"/>
                <a:gd name="connsiteY3" fmla="*/ 856025 h 1133054"/>
                <a:gd name="connsiteX4" fmla="*/ 882113 w 882113"/>
                <a:gd name="connsiteY4" fmla="*/ 0 h 1133054"/>
                <a:gd name="connsiteX5" fmla="*/ 3748 w 882113"/>
                <a:gd name="connsiteY5" fmla="*/ 5188 h 1133054"/>
                <a:gd name="connsiteX0" fmla="*/ 3748 w 882113"/>
                <a:gd name="connsiteY0" fmla="*/ 0 h 1136659"/>
                <a:gd name="connsiteX1" fmla="*/ 0 w 882113"/>
                <a:gd name="connsiteY1" fmla="*/ 1136659 h 1136659"/>
                <a:gd name="connsiteX2" fmla="*/ 422319 w 882113"/>
                <a:gd name="connsiteY2" fmla="*/ 686955 h 1136659"/>
                <a:gd name="connsiteX3" fmla="*/ 605805 w 882113"/>
                <a:gd name="connsiteY3" fmla="*/ 859630 h 1136659"/>
                <a:gd name="connsiteX4" fmla="*/ 882113 w 882113"/>
                <a:gd name="connsiteY4" fmla="*/ 3605 h 1136659"/>
                <a:gd name="connsiteX5" fmla="*/ 3748 w 882113"/>
                <a:gd name="connsiteY5" fmla="*/ 0 h 1136659"/>
                <a:gd name="connsiteX0" fmla="*/ 3748 w 890761"/>
                <a:gd name="connsiteY0" fmla="*/ 0 h 1136659"/>
                <a:gd name="connsiteX1" fmla="*/ 0 w 890761"/>
                <a:gd name="connsiteY1" fmla="*/ 1136659 h 1136659"/>
                <a:gd name="connsiteX2" fmla="*/ 422319 w 890761"/>
                <a:gd name="connsiteY2" fmla="*/ 686955 h 1136659"/>
                <a:gd name="connsiteX3" fmla="*/ 605805 w 890761"/>
                <a:gd name="connsiteY3" fmla="*/ 859630 h 1136659"/>
                <a:gd name="connsiteX4" fmla="*/ 890761 w 890761"/>
                <a:gd name="connsiteY4" fmla="*/ 12398 h 1136659"/>
                <a:gd name="connsiteX5" fmla="*/ 3748 w 890761"/>
                <a:gd name="connsiteY5" fmla="*/ 0 h 1136659"/>
                <a:gd name="connsiteX0" fmla="*/ 3748 w 899409"/>
                <a:gd name="connsiteY0" fmla="*/ 0 h 1136659"/>
                <a:gd name="connsiteX1" fmla="*/ 0 w 899409"/>
                <a:gd name="connsiteY1" fmla="*/ 1136659 h 1136659"/>
                <a:gd name="connsiteX2" fmla="*/ 422319 w 899409"/>
                <a:gd name="connsiteY2" fmla="*/ 686955 h 1136659"/>
                <a:gd name="connsiteX3" fmla="*/ 605805 w 899409"/>
                <a:gd name="connsiteY3" fmla="*/ 859630 h 1136659"/>
                <a:gd name="connsiteX4" fmla="*/ 899409 w 899409"/>
                <a:gd name="connsiteY4" fmla="*/ 3606 h 1136659"/>
                <a:gd name="connsiteX5" fmla="*/ 3748 w 899409"/>
                <a:gd name="connsiteY5" fmla="*/ 0 h 1136659"/>
                <a:gd name="connsiteX0" fmla="*/ 3748 w 873464"/>
                <a:gd name="connsiteY0" fmla="*/ 0 h 1136659"/>
                <a:gd name="connsiteX1" fmla="*/ 0 w 873464"/>
                <a:gd name="connsiteY1" fmla="*/ 1136659 h 1136659"/>
                <a:gd name="connsiteX2" fmla="*/ 422319 w 873464"/>
                <a:gd name="connsiteY2" fmla="*/ 686955 h 1136659"/>
                <a:gd name="connsiteX3" fmla="*/ 605805 w 873464"/>
                <a:gd name="connsiteY3" fmla="*/ 859630 h 1136659"/>
                <a:gd name="connsiteX4" fmla="*/ 873464 w 873464"/>
                <a:gd name="connsiteY4" fmla="*/ 12398 h 1136659"/>
                <a:gd name="connsiteX5" fmla="*/ 3748 w 873464"/>
                <a:gd name="connsiteY5" fmla="*/ 0 h 113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73464" h="1136659">
                  <a:moveTo>
                    <a:pt x="3748" y="0"/>
                  </a:moveTo>
                  <a:cubicBezTo>
                    <a:pt x="2499" y="375955"/>
                    <a:pt x="1249" y="760704"/>
                    <a:pt x="0" y="1136659"/>
                  </a:cubicBezTo>
                  <a:lnTo>
                    <a:pt x="422319" y="686955"/>
                  </a:lnTo>
                  <a:lnTo>
                    <a:pt x="605805" y="859630"/>
                  </a:lnTo>
                  <a:lnTo>
                    <a:pt x="873464" y="12398"/>
                  </a:lnTo>
                  <a:lnTo>
                    <a:pt x="3748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42DD06E-4C60-774D-997A-292C0B55A895}"/>
                </a:ext>
              </a:extLst>
            </p:cNvPr>
            <p:cNvGrpSpPr/>
            <p:nvPr userDrawn="1"/>
          </p:nvGrpSpPr>
          <p:grpSpPr>
            <a:xfrm>
              <a:off x="-1" y="-3175"/>
              <a:ext cx="892176" cy="1149350"/>
              <a:chOff x="-1" y="-3175"/>
              <a:chExt cx="892176" cy="1149350"/>
            </a:xfrm>
          </p:grpSpPr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8CD89A03-4BA4-3149-8B31-F357E557B863}"/>
                  </a:ext>
                </a:extLst>
              </p:cNvPr>
              <p:cNvSpPr/>
              <p:nvPr userDrawn="1"/>
            </p:nvSpPr>
            <p:spPr bwMode="gray">
              <a:xfrm>
                <a:off x="3175" y="-3175"/>
                <a:ext cx="615950" cy="869950"/>
              </a:xfrm>
              <a:custGeom>
                <a:avLst/>
                <a:gdLst>
                  <a:gd name="connsiteX0" fmla="*/ 0 w 615950"/>
                  <a:gd name="connsiteY0" fmla="*/ 0 h 869950"/>
                  <a:gd name="connsiteX1" fmla="*/ 0 w 615950"/>
                  <a:gd name="connsiteY1" fmla="*/ 346075 h 869950"/>
                  <a:gd name="connsiteX2" fmla="*/ 615950 w 615950"/>
                  <a:gd name="connsiteY2" fmla="*/ 869950 h 869950"/>
                  <a:gd name="connsiteX3" fmla="*/ 390525 w 615950"/>
                  <a:gd name="connsiteY3" fmla="*/ 3175 h 869950"/>
                  <a:gd name="connsiteX4" fmla="*/ 0 w 615950"/>
                  <a:gd name="connsiteY4" fmla="*/ 0 h 869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5950" h="869950">
                    <a:moveTo>
                      <a:pt x="0" y="0"/>
                    </a:moveTo>
                    <a:lnTo>
                      <a:pt x="0" y="346075"/>
                    </a:lnTo>
                    <a:lnTo>
                      <a:pt x="615950" y="869950"/>
                    </a:lnTo>
                    <a:lnTo>
                      <a:pt x="390525" y="31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D374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B4692848-AA4B-674E-852C-6181C8E2F581}"/>
                  </a:ext>
                </a:extLst>
              </p:cNvPr>
              <p:cNvSpPr/>
              <p:nvPr userDrawn="1"/>
            </p:nvSpPr>
            <p:spPr bwMode="gray">
              <a:xfrm>
                <a:off x="-1" y="342900"/>
                <a:ext cx="428625" cy="803275"/>
              </a:xfrm>
              <a:custGeom>
                <a:avLst/>
                <a:gdLst>
                  <a:gd name="connsiteX0" fmla="*/ 3175 w 619125"/>
                  <a:gd name="connsiteY0" fmla="*/ 0 h 803275"/>
                  <a:gd name="connsiteX1" fmla="*/ 619125 w 619125"/>
                  <a:gd name="connsiteY1" fmla="*/ 527050 h 803275"/>
                  <a:gd name="connsiteX2" fmla="*/ 0 w 619125"/>
                  <a:gd name="connsiteY2" fmla="*/ 803275 h 803275"/>
                  <a:gd name="connsiteX3" fmla="*/ 3175 w 619125"/>
                  <a:gd name="connsiteY3" fmla="*/ 0 h 803275"/>
                  <a:gd name="connsiteX0" fmla="*/ 3175 w 412750"/>
                  <a:gd name="connsiteY0" fmla="*/ 0 h 803275"/>
                  <a:gd name="connsiteX1" fmla="*/ 412750 w 412750"/>
                  <a:gd name="connsiteY1" fmla="*/ 352425 h 803275"/>
                  <a:gd name="connsiteX2" fmla="*/ 0 w 412750"/>
                  <a:gd name="connsiteY2" fmla="*/ 803275 h 803275"/>
                  <a:gd name="connsiteX3" fmla="*/ 3175 w 412750"/>
                  <a:gd name="connsiteY3" fmla="*/ 0 h 803275"/>
                  <a:gd name="connsiteX0" fmla="*/ 3175 w 434975"/>
                  <a:gd name="connsiteY0" fmla="*/ 0 h 803275"/>
                  <a:gd name="connsiteX1" fmla="*/ 434975 w 434975"/>
                  <a:gd name="connsiteY1" fmla="*/ 374650 h 803275"/>
                  <a:gd name="connsiteX2" fmla="*/ 0 w 434975"/>
                  <a:gd name="connsiteY2" fmla="*/ 803275 h 803275"/>
                  <a:gd name="connsiteX3" fmla="*/ 3175 w 434975"/>
                  <a:gd name="connsiteY3" fmla="*/ 0 h 803275"/>
                  <a:gd name="connsiteX0" fmla="*/ 3175 w 431800"/>
                  <a:gd name="connsiteY0" fmla="*/ 0 h 803275"/>
                  <a:gd name="connsiteX1" fmla="*/ 431800 w 431800"/>
                  <a:gd name="connsiteY1" fmla="*/ 371475 h 803275"/>
                  <a:gd name="connsiteX2" fmla="*/ 0 w 431800"/>
                  <a:gd name="connsiteY2" fmla="*/ 803275 h 803275"/>
                  <a:gd name="connsiteX3" fmla="*/ 3175 w 431800"/>
                  <a:gd name="connsiteY3" fmla="*/ 0 h 803275"/>
                  <a:gd name="connsiteX0" fmla="*/ 3175 w 428625"/>
                  <a:gd name="connsiteY0" fmla="*/ 0 h 803275"/>
                  <a:gd name="connsiteX1" fmla="*/ 428625 w 428625"/>
                  <a:gd name="connsiteY1" fmla="*/ 361950 h 803275"/>
                  <a:gd name="connsiteX2" fmla="*/ 0 w 428625"/>
                  <a:gd name="connsiteY2" fmla="*/ 803275 h 803275"/>
                  <a:gd name="connsiteX3" fmla="*/ 3175 w 428625"/>
                  <a:gd name="connsiteY3" fmla="*/ 0 h 803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8625" h="803275">
                    <a:moveTo>
                      <a:pt x="3175" y="0"/>
                    </a:moveTo>
                    <a:lnTo>
                      <a:pt x="428625" y="361950"/>
                    </a:lnTo>
                    <a:lnTo>
                      <a:pt x="0" y="803275"/>
                    </a:lnTo>
                    <a:cubicBezTo>
                      <a:pt x="1058" y="535517"/>
                      <a:pt x="2117" y="267758"/>
                      <a:pt x="31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CD71DF11-8EC2-A247-BBC8-E732E4A656DD}"/>
                  </a:ext>
                </a:extLst>
              </p:cNvPr>
              <p:cNvSpPr/>
              <p:nvPr userDrawn="1"/>
            </p:nvSpPr>
            <p:spPr bwMode="gray">
              <a:xfrm>
                <a:off x="393700" y="0"/>
                <a:ext cx="498475" cy="860425"/>
              </a:xfrm>
              <a:custGeom>
                <a:avLst/>
                <a:gdLst>
                  <a:gd name="connsiteX0" fmla="*/ 0 w 346075"/>
                  <a:gd name="connsiteY0" fmla="*/ 0 h 860425"/>
                  <a:gd name="connsiteX1" fmla="*/ 225425 w 346075"/>
                  <a:gd name="connsiteY1" fmla="*/ 860425 h 860425"/>
                  <a:gd name="connsiteX2" fmla="*/ 346075 w 346075"/>
                  <a:gd name="connsiteY2" fmla="*/ 0 h 860425"/>
                  <a:gd name="connsiteX3" fmla="*/ 0 w 346075"/>
                  <a:gd name="connsiteY3" fmla="*/ 0 h 860425"/>
                  <a:gd name="connsiteX0" fmla="*/ 0 w 498475"/>
                  <a:gd name="connsiteY0" fmla="*/ 0 h 860425"/>
                  <a:gd name="connsiteX1" fmla="*/ 225425 w 498475"/>
                  <a:gd name="connsiteY1" fmla="*/ 860425 h 860425"/>
                  <a:gd name="connsiteX2" fmla="*/ 498475 w 498475"/>
                  <a:gd name="connsiteY2" fmla="*/ 3175 h 860425"/>
                  <a:gd name="connsiteX3" fmla="*/ 0 w 498475"/>
                  <a:gd name="connsiteY3" fmla="*/ 0 h 860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8475" h="860425">
                    <a:moveTo>
                      <a:pt x="0" y="0"/>
                    </a:moveTo>
                    <a:lnTo>
                      <a:pt x="225425" y="860425"/>
                    </a:lnTo>
                    <a:lnTo>
                      <a:pt x="498475" y="31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565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31CE4B0-EA51-9643-BEC2-BA03C599F809}"/>
              </a:ext>
            </a:extLst>
          </p:cNvPr>
          <p:cNvGrpSpPr/>
          <p:nvPr userDrawn="1"/>
        </p:nvGrpSpPr>
        <p:grpSpPr>
          <a:xfrm>
            <a:off x="-4460" y="5778500"/>
            <a:ext cx="1479550" cy="1079500"/>
            <a:chOff x="0" y="5778500"/>
            <a:chExt cx="1479550" cy="1079500"/>
          </a:xfrm>
        </p:grpSpPr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3912416-142E-D14B-A965-EA03185A6592}"/>
                </a:ext>
              </a:extLst>
            </p:cNvPr>
            <p:cNvSpPr/>
            <p:nvPr userDrawn="1"/>
          </p:nvSpPr>
          <p:spPr bwMode="gray">
            <a:xfrm>
              <a:off x="0" y="6213475"/>
              <a:ext cx="1108075" cy="644525"/>
            </a:xfrm>
            <a:custGeom>
              <a:avLst/>
              <a:gdLst>
                <a:gd name="connsiteX0" fmla="*/ 0 w 1108075"/>
                <a:gd name="connsiteY0" fmla="*/ 635000 h 644525"/>
                <a:gd name="connsiteX1" fmla="*/ 0 w 1108075"/>
                <a:gd name="connsiteY1" fmla="*/ 0 h 644525"/>
                <a:gd name="connsiteX2" fmla="*/ 1108075 w 1108075"/>
                <a:gd name="connsiteY2" fmla="*/ 168275 h 644525"/>
                <a:gd name="connsiteX3" fmla="*/ 428625 w 1108075"/>
                <a:gd name="connsiteY3" fmla="*/ 644525 h 644525"/>
                <a:gd name="connsiteX4" fmla="*/ 0 w 1108075"/>
                <a:gd name="connsiteY4" fmla="*/ 635000 h 644525"/>
                <a:gd name="connsiteX0" fmla="*/ 3175 w 1108075"/>
                <a:gd name="connsiteY0" fmla="*/ 641350 h 644525"/>
                <a:gd name="connsiteX1" fmla="*/ 0 w 1108075"/>
                <a:gd name="connsiteY1" fmla="*/ 0 h 644525"/>
                <a:gd name="connsiteX2" fmla="*/ 1108075 w 1108075"/>
                <a:gd name="connsiteY2" fmla="*/ 168275 h 644525"/>
                <a:gd name="connsiteX3" fmla="*/ 428625 w 1108075"/>
                <a:gd name="connsiteY3" fmla="*/ 644525 h 644525"/>
                <a:gd name="connsiteX4" fmla="*/ 3175 w 1108075"/>
                <a:gd name="connsiteY4" fmla="*/ 641350 h 644525"/>
                <a:gd name="connsiteX0" fmla="*/ 3175 w 1108075"/>
                <a:gd name="connsiteY0" fmla="*/ 644525 h 644525"/>
                <a:gd name="connsiteX1" fmla="*/ 0 w 1108075"/>
                <a:gd name="connsiteY1" fmla="*/ 0 h 644525"/>
                <a:gd name="connsiteX2" fmla="*/ 1108075 w 1108075"/>
                <a:gd name="connsiteY2" fmla="*/ 168275 h 644525"/>
                <a:gd name="connsiteX3" fmla="*/ 428625 w 1108075"/>
                <a:gd name="connsiteY3" fmla="*/ 644525 h 644525"/>
                <a:gd name="connsiteX4" fmla="*/ 3175 w 1108075"/>
                <a:gd name="connsiteY4" fmla="*/ 644525 h 64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8075" h="644525">
                  <a:moveTo>
                    <a:pt x="3175" y="644525"/>
                  </a:moveTo>
                  <a:cubicBezTo>
                    <a:pt x="2117" y="430742"/>
                    <a:pt x="1058" y="213783"/>
                    <a:pt x="0" y="0"/>
                  </a:cubicBezTo>
                  <a:lnTo>
                    <a:pt x="1108075" y="168275"/>
                  </a:lnTo>
                  <a:lnTo>
                    <a:pt x="428625" y="644525"/>
                  </a:lnTo>
                  <a:lnTo>
                    <a:pt x="3175" y="644525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6104C47-D240-9749-979F-F7E3D8CDB642}"/>
                </a:ext>
              </a:extLst>
            </p:cNvPr>
            <p:cNvSpPr/>
            <p:nvPr userDrawn="1"/>
          </p:nvSpPr>
          <p:spPr bwMode="gray">
            <a:xfrm>
              <a:off x="0" y="5778500"/>
              <a:ext cx="1104900" cy="603250"/>
            </a:xfrm>
            <a:custGeom>
              <a:avLst/>
              <a:gdLst>
                <a:gd name="connsiteX0" fmla="*/ 0 w 1104900"/>
                <a:gd name="connsiteY0" fmla="*/ 434975 h 603250"/>
                <a:gd name="connsiteX1" fmla="*/ 0 w 1104900"/>
                <a:gd name="connsiteY1" fmla="*/ 0 h 603250"/>
                <a:gd name="connsiteX2" fmla="*/ 1104900 w 1104900"/>
                <a:gd name="connsiteY2" fmla="*/ 603250 h 603250"/>
                <a:gd name="connsiteX3" fmla="*/ 0 w 1104900"/>
                <a:gd name="connsiteY3" fmla="*/ 434975 h 60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900" h="603250">
                  <a:moveTo>
                    <a:pt x="0" y="434975"/>
                  </a:moveTo>
                  <a:lnTo>
                    <a:pt x="0" y="0"/>
                  </a:lnTo>
                  <a:lnTo>
                    <a:pt x="1104900" y="603250"/>
                  </a:lnTo>
                  <a:lnTo>
                    <a:pt x="0" y="434975"/>
                  </a:lnTo>
                  <a:close/>
                </a:path>
              </a:pathLst>
            </a:custGeom>
            <a:solidFill>
              <a:srgbClr val="AB314E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B70050DB-0E8B-A545-A6C8-46EF05BD6BCB}"/>
                </a:ext>
              </a:extLst>
            </p:cNvPr>
            <p:cNvSpPr/>
            <p:nvPr userDrawn="1"/>
          </p:nvSpPr>
          <p:spPr bwMode="gray">
            <a:xfrm>
              <a:off x="422275" y="6381750"/>
              <a:ext cx="685800" cy="476250"/>
            </a:xfrm>
            <a:custGeom>
              <a:avLst/>
              <a:gdLst>
                <a:gd name="connsiteX0" fmla="*/ 673100 w 673100"/>
                <a:gd name="connsiteY0" fmla="*/ 0 h 476250"/>
                <a:gd name="connsiteX1" fmla="*/ 0 w 673100"/>
                <a:gd name="connsiteY1" fmla="*/ 476250 h 476250"/>
                <a:gd name="connsiteX2" fmla="*/ 552450 w 673100"/>
                <a:gd name="connsiteY2" fmla="*/ 476250 h 476250"/>
                <a:gd name="connsiteX3" fmla="*/ 673100 w 673100"/>
                <a:gd name="connsiteY3" fmla="*/ 0 h 476250"/>
                <a:gd name="connsiteX0" fmla="*/ 685800 w 685800"/>
                <a:gd name="connsiteY0" fmla="*/ 0 h 479425"/>
                <a:gd name="connsiteX1" fmla="*/ 0 w 685800"/>
                <a:gd name="connsiteY1" fmla="*/ 479425 h 479425"/>
                <a:gd name="connsiteX2" fmla="*/ 565150 w 685800"/>
                <a:gd name="connsiteY2" fmla="*/ 476250 h 479425"/>
                <a:gd name="connsiteX3" fmla="*/ 685800 w 685800"/>
                <a:gd name="connsiteY3" fmla="*/ 0 h 479425"/>
                <a:gd name="connsiteX0" fmla="*/ 685800 w 685800"/>
                <a:gd name="connsiteY0" fmla="*/ 0 h 476250"/>
                <a:gd name="connsiteX1" fmla="*/ 0 w 685800"/>
                <a:gd name="connsiteY1" fmla="*/ 476250 h 476250"/>
                <a:gd name="connsiteX2" fmla="*/ 565150 w 685800"/>
                <a:gd name="connsiteY2" fmla="*/ 476250 h 476250"/>
                <a:gd name="connsiteX3" fmla="*/ 685800 w 685800"/>
                <a:gd name="connsiteY3" fmla="*/ 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" h="476250">
                  <a:moveTo>
                    <a:pt x="685800" y="0"/>
                  </a:moveTo>
                  <a:lnTo>
                    <a:pt x="0" y="476250"/>
                  </a:lnTo>
                  <a:lnTo>
                    <a:pt x="565150" y="47625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379BEFBB-FC85-6646-9878-8BB9922C97CD}"/>
                </a:ext>
              </a:extLst>
            </p:cNvPr>
            <p:cNvSpPr/>
            <p:nvPr userDrawn="1"/>
          </p:nvSpPr>
          <p:spPr bwMode="gray">
            <a:xfrm>
              <a:off x="987425" y="6384925"/>
              <a:ext cx="492125" cy="473075"/>
            </a:xfrm>
            <a:custGeom>
              <a:avLst/>
              <a:gdLst>
                <a:gd name="connsiteX0" fmla="*/ 120650 w 492125"/>
                <a:gd name="connsiteY0" fmla="*/ 0 h 473075"/>
                <a:gd name="connsiteX1" fmla="*/ 0 w 492125"/>
                <a:gd name="connsiteY1" fmla="*/ 473075 h 473075"/>
                <a:gd name="connsiteX2" fmla="*/ 492125 w 492125"/>
                <a:gd name="connsiteY2" fmla="*/ 473075 h 473075"/>
                <a:gd name="connsiteX3" fmla="*/ 120650 w 492125"/>
                <a:gd name="connsiteY3" fmla="*/ 0 h 47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2125" h="473075">
                  <a:moveTo>
                    <a:pt x="120650" y="0"/>
                  </a:moveTo>
                  <a:lnTo>
                    <a:pt x="0" y="473075"/>
                  </a:lnTo>
                  <a:lnTo>
                    <a:pt x="492125" y="473075"/>
                  </a:lnTo>
                  <a:lnTo>
                    <a:pt x="120650" y="0"/>
                  </a:lnTo>
                  <a:close/>
                </a:path>
              </a:pathLst>
            </a:custGeom>
            <a:solidFill>
              <a:srgbClr val="BD3845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7E7C935F-81A7-0244-A16A-B2A5038B1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255" y="342902"/>
            <a:ext cx="5606918" cy="925509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D20BB1-684B-EF46-AF01-37B40E5F431C}"/>
              </a:ext>
            </a:extLst>
          </p:cNvPr>
          <p:cNvGrpSpPr/>
          <p:nvPr userDrawn="1"/>
        </p:nvGrpSpPr>
        <p:grpSpPr>
          <a:xfrm>
            <a:off x="8829674" y="5467902"/>
            <a:ext cx="3359152" cy="1400176"/>
            <a:chOff x="8829673" y="5467902"/>
            <a:chExt cx="3359152" cy="1400176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1C6E988-E0F5-C749-96AC-1E73FD29405F}"/>
                </a:ext>
              </a:extLst>
            </p:cNvPr>
            <p:cNvSpPr/>
            <p:nvPr userDrawn="1"/>
          </p:nvSpPr>
          <p:spPr bwMode="gray">
            <a:xfrm>
              <a:off x="8859187" y="5486400"/>
              <a:ext cx="3327816" cy="1379095"/>
            </a:xfrm>
            <a:custGeom>
              <a:avLst/>
              <a:gdLst>
                <a:gd name="connsiteX0" fmla="*/ 3312826 w 3327816"/>
                <a:gd name="connsiteY0" fmla="*/ 1349115 h 1379095"/>
                <a:gd name="connsiteX1" fmla="*/ 3327816 w 3327816"/>
                <a:gd name="connsiteY1" fmla="*/ 0 h 1379095"/>
                <a:gd name="connsiteX2" fmla="*/ 1439056 w 3327816"/>
                <a:gd name="connsiteY2" fmla="*/ 1064302 h 1379095"/>
                <a:gd name="connsiteX3" fmla="*/ 0 w 3327816"/>
                <a:gd name="connsiteY3" fmla="*/ 1379095 h 1379095"/>
                <a:gd name="connsiteX4" fmla="*/ 3312826 w 3327816"/>
                <a:gd name="connsiteY4" fmla="*/ 1349115 h 1379095"/>
                <a:gd name="connsiteX0" fmla="*/ 3312826 w 3327816"/>
                <a:gd name="connsiteY0" fmla="*/ 1349115 h 1379095"/>
                <a:gd name="connsiteX1" fmla="*/ 3327816 w 3327816"/>
                <a:gd name="connsiteY1" fmla="*/ 0 h 1379095"/>
                <a:gd name="connsiteX2" fmla="*/ 1335539 w 3327816"/>
                <a:gd name="connsiteY2" fmla="*/ 1104558 h 1379095"/>
                <a:gd name="connsiteX3" fmla="*/ 0 w 3327816"/>
                <a:gd name="connsiteY3" fmla="*/ 1379095 h 1379095"/>
                <a:gd name="connsiteX4" fmla="*/ 3312826 w 3327816"/>
                <a:gd name="connsiteY4" fmla="*/ 1349115 h 1379095"/>
                <a:gd name="connsiteX0" fmla="*/ 3312826 w 3327816"/>
                <a:gd name="connsiteY0" fmla="*/ 1349115 h 1379095"/>
                <a:gd name="connsiteX1" fmla="*/ 3327816 w 3327816"/>
                <a:gd name="connsiteY1" fmla="*/ 0 h 1379095"/>
                <a:gd name="connsiteX2" fmla="*/ 1410301 w 3327816"/>
                <a:gd name="connsiteY2" fmla="*/ 1087305 h 1379095"/>
                <a:gd name="connsiteX3" fmla="*/ 0 w 3327816"/>
                <a:gd name="connsiteY3" fmla="*/ 1379095 h 1379095"/>
                <a:gd name="connsiteX4" fmla="*/ 3312826 w 3327816"/>
                <a:gd name="connsiteY4" fmla="*/ 1349115 h 1379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7816" h="1379095">
                  <a:moveTo>
                    <a:pt x="3312826" y="1349115"/>
                  </a:moveTo>
                  <a:lnTo>
                    <a:pt x="3327816" y="0"/>
                  </a:lnTo>
                  <a:lnTo>
                    <a:pt x="1410301" y="1087305"/>
                  </a:lnTo>
                  <a:lnTo>
                    <a:pt x="0" y="1379095"/>
                  </a:lnTo>
                  <a:lnTo>
                    <a:pt x="3312826" y="1349115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" name="Group 2"/>
            <p:cNvGrpSpPr/>
            <p:nvPr userDrawn="1"/>
          </p:nvGrpSpPr>
          <p:grpSpPr>
            <a:xfrm>
              <a:off x="8829673" y="5467902"/>
              <a:ext cx="3359152" cy="1400176"/>
              <a:chOff x="8829673" y="5467902"/>
              <a:chExt cx="3359152" cy="1400176"/>
            </a:xfrm>
          </p:grpSpPr>
          <p:sp>
            <p:nvSpPr>
              <p:cNvPr id="15" name="Freeform 14"/>
              <p:cNvSpPr/>
              <p:nvPr userDrawn="1"/>
            </p:nvSpPr>
            <p:spPr bwMode="gray">
              <a:xfrm flipH="1">
                <a:off x="11249023" y="5467902"/>
                <a:ext cx="939800" cy="755650"/>
              </a:xfrm>
              <a:custGeom>
                <a:avLst/>
                <a:gdLst>
                  <a:gd name="connsiteX0" fmla="*/ 0 w 939800"/>
                  <a:gd name="connsiteY0" fmla="*/ 755650 h 755650"/>
                  <a:gd name="connsiteX1" fmla="*/ 939800 w 939800"/>
                  <a:gd name="connsiteY1" fmla="*/ 504825 h 755650"/>
                  <a:gd name="connsiteX2" fmla="*/ 0 w 939800"/>
                  <a:gd name="connsiteY2" fmla="*/ 0 h 755650"/>
                  <a:gd name="connsiteX3" fmla="*/ 0 w 939800"/>
                  <a:gd name="connsiteY3" fmla="*/ 755650 h 755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9800" h="755650">
                    <a:moveTo>
                      <a:pt x="0" y="755650"/>
                    </a:moveTo>
                    <a:lnTo>
                      <a:pt x="939800" y="504825"/>
                    </a:lnTo>
                    <a:lnTo>
                      <a:pt x="0" y="0"/>
                    </a:lnTo>
                    <a:lnTo>
                      <a:pt x="0" y="755650"/>
                    </a:lnTo>
                    <a:close/>
                  </a:path>
                </a:pathLst>
              </a:custGeom>
              <a:solidFill>
                <a:srgbClr val="EB3246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7" name="Freeform 16"/>
              <p:cNvSpPr/>
              <p:nvPr userDrawn="1"/>
            </p:nvSpPr>
            <p:spPr bwMode="gray">
              <a:xfrm flipH="1">
                <a:off x="11144248" y="5972727"/>
                <a:ext cx="1044575" cy="733425"/>
              </a:xfrm>
              <a:custGeom>
                <a:avLst/>
                <a:gdLst>
                  <a:gd name="connsiteX0" fmla="*/ 0 w 1044575"/>
                  <a:gd name="connsiteY0" fmla="*/ 250825 h 733425"/>
                  <a:gd name="connsiteX1" fmla="*/ 933450 w 1044575"/>
                  <a:gd name="connsiteY1" fmla="*/ 0 h 733425"/>
                  <a:gd name="connsiteX2" fmla="*/ 1044575 w 1044575"/>
                  <a:gd name="connsiteY2" fmla="*/ 733425 h 733425"/>
                  <a:gd name="connsiteX3" fmla="*/ 0 w 1044575"/>
                  <a:gd name="connsiteY3" fmla="*/ 412750 h 733425"/>
                  <a:gd name="connsiteX4" fmla="*/ 0 w 1044575"/>
                  <a:gd name="connsiteY4" fmla="*/ 250825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4575" h="733425">
                    <a:moveTo>
                      <a:pt x="0" y="250825"/>
                    </a:moveTo>
                    <a:lnTo>
                      <a:pt x="933450" y="0"/>
                    </a:lnTo>
                    <a:lnTo>
                      <a:pt x="1044575" y="733425"/>
                    </a:lnTo>
                    <a:lnTo>
                      <a:pt x="0" y="412750"/>
                    </a:lnTo>
                    <a:lnTo>
                      <a:pt x="0" y="25082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9" name="Freeform 18"/>
              <p:cNvSpPr/>
              <p:nvPr userDrawn="1"/>
            </p:nvSpPr>
            <p:spPr bwMode="gray">
              <a:xfrm>
                <a:off x="8829673" y="6571310"/>
                <a:ext cx="1471098" cy="288925"/>
              </a:xfrm>
              <a:custGeom>
                <a:avLst/>
                <a:gdLst>
                  <a:gd name="connsiteX0" fmla="*/ 0 w 955675"/>
                  <a:gd name="connsiteY0" fmla="*/ 285750 h 288925"/>
                  <a:gd name="connsiteX1" fmla="*/ 955675 w 955675"/>
                  <a:gd name="connsiteY1" fmla="*/ 0 h 288925"/>
                  <a:gd name="connsiteX2" fmla="*/ 955675 w 955675"/>
                  <a:gd name="connsiteY2" fmla="*/ 288925 h 288925"/>
                  <a:gd name="connsiteX3" fmla="*/ 0 w 955675"/>
                  <a:gd name="connsiteY3" fmla="*/ 285750 h 288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5675" h="288925">
                    <a:moveTo>
                      <a:pt x="0" y="285750"/>
                    </a:moveTo>
                    <a:lnTo>
                      <a:pt x="955675" y="0"/>
                    </a:lnTo>
                    <a:lnTo>
                      <a:pt x="955675" y="288925"/>
                    </a:lnTo>
                    <a:lnTo>
                      <a:pt x="0" y="285750"/>
                    </a:lnTo>
                    <a:close/>
                  </a:path>
                </a:pathLst>
              </a:custGeom>
              <a:solidFill>
                <a:srgbClr val="BD384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0" name="Freeform 19"/>
              <p:cNvSpPr/>
              <p:nvPr userDrawn="1"/>
            </p:nvSpPr>
            <p:spPr bwMode="gray">
              <a:xfrm flipH="1">
                <a:off x="9788523" y="5969552"/>
                <a:ext cx="1466850" cy="898525"/>
              </a:xfrm>
              <a:custGeom>
                <a:avLst/>
                <a:gdLst>
                  <a:gd name="connsiteX0" fmla="*/ 0 w 1466850"/>
                  <a:gd name="connsiteY0" fmla="*/ 0 h 898525"/>
                  <a:gd name="connsiteX1" fmla="*/ 1466850 w 1466850"/>
                  <a:gd name="connsiteY1" fmla="*/ 898525 h 898525"/>
                  <a:gd name="connsiteX2" fmla="*/ 663575 w 1466850"/>
                  <a:gd name="connsiteY2" fmla="*/ 898525 h 898525"/>
                  <a:gd name="connsiteX3" fmla="*/ 111125 w 1466850"/>
                  <a:gd name="connsiteY3" fmla="*/ 733425 h 898525"/>
                  <a:gd name="connsiteX4" fmla="*/ 0 w 1466850"/>
                  <a:gd name="connsiteY4" fmla="*/ 0 h 898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6850" h="898525">
                    <a:moveTo>
                      <a:pt x="0" y="0"/>
                    </a:moveTo>
                    <a:lnTo>
                      <a:pt x="1466850" y="898525"/>
                    </a:lnTo>
                    <a:lnTo>
                      <a:pt x="663575" y="898525"/>
                    </a:lnTo>
                    <a:lnTo>
                      <a:pt x="111125" y="7334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1" name="Freeform 20"/>
              <p:cNvSpPr/>
              <p:nvPr userDrawn="1"/>
            </p:nvSpPr>
            <p:spPr bwMode="gray">
              <a:xfrm flipH="1">
                <a:off x="10594973" y="6696628"/>
                <a:ext cx="1593852" cy="171450"/>
              </a:xfrm>
              <a:custGeom>
                <a:avLst/>
                <a:gdLst>
                  <a:gd name="connsiteX0" fmla="*/ 1035050 w 1581150"/>
                  <a:gd name="connsiteY0" fmla="*/ 0 h 174625"/>
                  <a:gd name="connsiteX1" fmla="*/ 0 w 1581150"/>
                  <a:gd name="connsiteY1" fmla="*/ 174625 h 174625"/>
                  <a:gd name="connsiteX2" fmla="*/ 1581150 w 1581150"/>
                  <a:gd name="connsiteY2" fmla="*/ 174625 h 174625"/>
                  <a:gd name="connsiteX3" fmla="*/ 1035050 w 1581150"/>
                  <a:gd name="connsiteY3" fmla="*/ 0 h 174625"/>
                  <a:gd name="connsiteX0" fmla="*/ 1031900 w 1581150"/>
                  <a:gd name="connsiteY0" fmla="*/ 0 h 171450"/>
                  <a:gd name="connsiteX1" fmla="*/ 0 w 1581150"/>
                  <a:gd name="connsiteY1" fmla="*/ 171450 h 171450"/>
                  <a:gd name="connsiteX2" fmla="*/ 1581150 w 1581150"/>
                  <a:gd name="connsiteY2" fmla="*/ 171450 h 171450"/>
                  <a:gd name="connsiteX3" fmla="*/ 1031900 w 1581150"/>
                  <a:gd name="connsiteY3" fmla="*/ 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81150" h="171450">
                    <a:moveTo>
                      <a:pt x="1031900" y="0"/>
                    </a:moveTo>
                    <a:lnTo>
                      <a:pt x="0" y="171450"/>
                    </a:lnTo>
                    <a:lnTo>
                      <a:pt x="1581150" y="171450"/>
                    </a:lnTo>
                    <a:lnTo>
                      <a:pt x="10319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2" name="Freeform 21"/>
              <p:cNvSpPr/>
              <p:nvPr userDrawn="1"/>
            </p:nvSpPr>
            <p:spPr bwMode="gray">
              <a:xfrm flipH="1">
                <a:off x="11144247" y="6385478"/>
                <a:ext cx="1044575" cy="482600"/>
              </a:xfrm>
              <a:custGeom>
                <a:avLst/>
                <a:gdLst>
                  <a:gd name="connsiteX0" fmla="*/ 0 w 1012825"/>
                  <a:gd name="connsiteY0" fmla="*/ 0 h 492125"/>
                  <a:gd name="connsiteX1" fmla="*/ 1012825 w 1012825"/>
                  <a:gd name="connsiteY1" fmla="*/ 311150 h 492125"/>
                  <a:gd name="connsiteX2" fmla="*/ 0 w 1012825"/>
                  <a:gd name="connsiteY2" fmla="*/ 492125 h 492125"/>
                  <a:gd name="connsiteX3" fmla="*/ 0 w 1012825"/>
                  <a:gd name="connsiteY3" fmla="*/ 0 h 492125"/>
                  <a:gd name="connsiteX0" fmla="*/ 0 w 1035050"/>
                  <a:gd name="connsiteY0" fmla="*/ 0 h 492125"/>
                  <a:gd name="connsiteX1" fmla="*/ 1035050 w 1035050"/>
                  <a:gd name="connsiteY1" fmla="*/ 314388 h 492125"/>
                  <a:gd name="connsiteX2" fmla="*/ 0 w 1035050"/>
                  <a:gd name="connsiteY2" fmla="*/ 492125 h 492125"/>
                  <a:gd name="connsiteX3" fmla="*/ 0 w 1035050"/>
                  <a:gd name="connsiteY3" fmla="*/ 0 h 492125"/>
                  <a:gd name="connsiteX0" fmla="*/ 0 w 1044575"/>
                  <a:gd name="connsiteY0" fmla="*/ 0 h 492125"/>
                  <a:gd name="connsiteX1" fmla="*/ 1044575 w 1044575"/>
                  <a:gd name="connsiteY1" fmla="*/ 317626 h 492125"/>
                  <a:gd name="connsiteX2" fmla="*/ 0 w 1044575"/>
                  <a:gd name="connsiteY2" fmla="*/ 492125 h 492125"/>
                  <a:gd name="connsiteX3" fmla="*/ 0 w 1044575"/>
                  <a:gd name="connsiteY3" fmla="*/ 0 h 492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4575" h="492125">
                    <a:moveTo>
                      <a:pt x="0" y="0"/>
                    </a:moveTo>
                    <a:lnTo>
                      <a:pt x="1044575" y="317626"/>
                    </a:lnTo>
                    <a:lnTo>
                      <a:pt x="0" y="4921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565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pic>
            <p:nvPicPr>
              <p:cNvPr id="28" name="Picture 27"/>
              <p:cNvPicPr>
                <a:picLocks noChangeAspect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983762" y="6134100"/>
                <a:ext cx="1035130" cy="64216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800314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304D898F-322F-BF4F-A73D-81EAB1EB3BB3}"/>
              </a:ext>
            </a:extLst>
          </p:cNvPr>
          <p:cNvSpPr/>
          <p:nvPr userDrawn="1"/>
        </p:nvSpPr>
        <p:spPr bwMode="gray">
          <a:xfrm>
            <a:off x="6480810" y="-11430"/>
            <a:ext cx="5703570" cy="6869430"/>
          </a:xfrm>
          <a:custGeom>
            <a:avLst/>
            <a:gdLst>
              <a:gd name="connsiteX0" fmla="*/ 5703570 w 5703570"/>
              <a:gd name="connsiteY0" fmla="*/ 0 h 6823710"/>
              <a:gd name="connsiteX1" fmla="*/ 5703570 w 5703570"/>
              <a:gd name="connsiteY1" fmla="*/ 6823710 h 6823710"/>
              <a:gd name="connsiteX2" fmla="*/ 0 w 5703570"/>
              <a:gd name="connsiteY2" fmla="*/ 6823710 h 6823710"/>
              <a:gd name="connsiteX3" fmla="*/ 1383030 w 5703570"/>
              <a:gd name="connsiteY3" fmla="*/ 34290 h 6823710"/>
              <a:gd name="connsiteX4" fmla="*/ 5703570 w 5703570"/>
              <a:gd name="connsiteY4" fmla="*/ 0 h 682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3570" h="6823710">
                <a:moveTo>
                  <a:pt x="5703570" y="0"/>
                </a:moveTo>
                <a:lnTo>
                  <a:pt x="5703570" y="6823710"/>
                </a:lnTo>
                <a:lnTo>
                  <a:pt x="0" y="6823710"/>
                </a:lnTo>
                <a:lnTo>
                  <a:pt x="1383030" y="34290"/>
                </a:lnTo>
                <a:lnTo>
                  <a:pt x="5703570" y="0"/>
                </a:lnTo>
                <a:close/>
              </a:path>
            </a:pathLst>
          </a:cu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outerShdw blurRad="177800" sx="102000" sy="102000" algn="ctr" rotWithShape="0">
              <a:prstClr val="black">
                <a:alpha val="20000"/>
              </a:prstClr>
            </a:outerShdw>
          </a:effectLst>
        </p:spPr>
        <p:txBody>
          <a:bodyPr lIns="63483" tIns="0" rIns="64783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sv-SE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1BE1F22B-C61A-E140-9BAF-5BB9F3FC892C}"/>
              </a:ext>
            </a:extLst>
          </p:cNvPr>
          <p:cNvSpPr/>
          <p:nvPr userDrawn="1"/>
        </p:nvSpPr>
        <p:spPr bwMode="gray">
          <a:xfrm>
            <a:off x="10511" y="5791202"/>
            <a:ext cx="1439918" cy="1072055"/>
          </a:xfrm>
          <a:custGeom>
            <a:avLst/>
            <a:gdLst>
              <a:gd name="connsiteX0" fmla="*/ 0 w 1439918"/>
              <a:gd name="connsiteY0" fmla="*/ 0 h 1072055"/>
              <a:gd name="connsiteX1" fmla="*/ 1082566 w 1439918"/>
              <a:gd name="connsiteY1" fmla="*/ 620110 h 1072055"/>
              <a:gd name="connsiteX2" fmla="*/ 1439918 w 1439918"/>
              <a:gd name="connsiteY2" fmla="*/ 1072055 h 1072055"/>
              <a:gd name="connsiteX3" fmla="*/ 0 w 1439918"/>
              <a:gd name="connsiteY3" fmla="*/ 1072055 h 1072055"/>
              <a:gd name="connsiteX4" fmla="*/ 0 w 1439918"/>
              <a:gd name="connsiteY4" fmla="*/ 0 h 107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918" h="1072055">
                <a:moveTo>
                  <a:pt x="0" y="0"/>
                </a:moveTo>
                <a:lnTo>
                  <a:pt x="1082566" y="620110"/>
                </a:lnTo>
                <a:lnTo>
                  <a:pt x="1439918" y="1072055"/>
                </a:lnTo>
                <a:lnTo>
                  <a:pt x="0" y="107205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  <p:txBody>
          <a:bodyPr lIns="63483" tIns="0" rIns="64783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sv-SE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540CF98-6108-3B4F-B86E-1E60134F105A}"/>
              </a:ext>
            </a:extLst>
          </p:cNvPr>
          <p:cNvSpPr/>
          <p:nvPr userDrawn="1"/>
        </p:nvSpPr>
        <p:spPr bwMode="gray">
          <a:xfrm>
            <a:off x="1" y="0"/>
            <a:ext cx="1963711" cy="1139252"/>
          </a:xfrm>
          <a:custGeom>
            <a:avLst/>
            <a:gdLst>
              <a:gd name="connsiteX0" fmla="*/ 14990 w 1963711"/>
              <a:gd name="connsiteY0" fmla="*/ 0 h 1139252"/>
              <a:gd name="connsiteX1" fmla="*/ 1963711 w 1963711"/>
              <a:gd name="connsiteY1" fmla="*/ 0 h 1139252"/>
              <a:gd name="connsiteX2" fmla="*/ 1334125 w 1963711"/>
              <a:gd name="connsiteY2" fmla="*/ 224852 h 1139252"/>
              <a:gd name="connsiteX3" fmla="*/ 644577 w 1963711"/>
              <a:gd name="connsiteY3" fmla="*/ 824459 h 1139252"/>
              <a:gd name="connsiteX4" fmla="*/ 0 w 1963711"/>
              <a:gd name="connsiteY4" fmla="*/ 1139252 h 1139252"/>
              <a:gd name="connsiteX5" fmla="*/ 14990 w 1963711"/>
              <a:gd name="connsiteY5" fmla="*/ 0 h 1139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63711" h="1139252">
                <a:moveTo>
                  <a:pt x="14990" y="0"/>
                </a:moveTo>
                <a:lnTo>
                  <a:pt x="1963711" y="0"/>
                </a:lnTo>
                <a:lnTo>
                  <a:pt x="1334125" y="224852"/>
                </a:lnTo>
                <a:lnTo>
                  <a:pt x="644577" y="824459"/>
                </a:lnTo>
                <a:lnTo>
                  <a:pt x="0" y="1139252"/>
                </a:lnTo>
                <a:lnTo>
                  <a:pt x="14990" y="0"/>
                </a:lnTo>
                <a:close/>
              </a:path>
            </a:pathLst>
          </a:cu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  <p:txBody>
          <a:bodyPr lIns="63483" tIns="0" rIns="64783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sv-SE" sz="1600" b="1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0D122F7-881D-0943-8F22-80FAFF78B309}"/>
              </a:ext>
            </a:extLst>
          </p:cNvPr>
          <p:cNvGrpSpPr/>
          <p:nvPr userDrawn="1"/>
        </p:nvGrpSpPr>
        <p:grpSpPr>
          <a:xfrm>
            <a:off x="-552" y="5778500"/>
            <a:ext cx="1479550" cy="1079500"/>
            <a:chOff x="0" y="5778500"/>
            <a:chExt cx="1479550" cy="1079500"/>
          </a:xfrm>
        </p:grpSpPr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7117D31A-EA3B-A345-904E-A58350FFA9DB}"/>
                </a:ext>
              </a:extLst>
            </p:cNvPr>
            <p:cNvSpPr/>
            <p:nvPr userDrawn="1"/>
          </p:nvSpPr>
          <p:spPr bwMode="gray">
            <a:xfrm>
              <a:off x="0" y="6213475"/>
              <a:ext cx="1108075" cy="644525"/>
            </a:xfrm>
            <a:custGeom>
              <a:avLst/>
              <a:gdLst>
                <a:gd name="connsiteX0" fmla="*/ 0 w 1108075"/>
                <a:gd name="connsiteY0" fmla="*/ 635000 h 644525"/>
                <a:gd name="connsiteX1" fmla="*/ 0 w 1108075"/>
                <a:gd name="connsiteY1" fmla="*/ 0 h 644525"/>
                <a:gd name="connsiteX2" fmla="*/ 1108075 w 1108075"/>
                <a:gd name="connsiteY2" fmla="*/ 168275 h 644525"/>
                <a:gd name="connsiteX3" fmla="*/ 428625 w 1108075"/>
                <a:gd name="connsiteY3" fmla="*/ 644525 h 644525"/>
                <a:gd name="connsiteX4" fmla="*/ 0 w 1108075"/>
                <a:gd name="connsiteY4" fmla="*/ 635000 h 644525"/>
                <a:gd name="connsiteX0" fmla="*/ 3175 w 1108075"/>
                <a:gd name="connsiteY0" fmla="*/ 641350 h 644525"/>
                <a:gd name="connsiteX1" fmla="*/ 0 w 1108075"/>
                <a:gd name="connsiteY1" fmla="*/ 0 h 644525"/>
                <a:gd name="connsiteX2" fmla="*/ 1108075 w 1108075"/>
                <a:gd name="connsiteY2" fmla="*/ 168275 h 644525"/>
                <a:gd name="connsiteX3" fmla="*/ 428625 w 1108075"/>
                <a:gd name="connsiteY3" fmla="*/ 644525 h 644525"/>
                <a:gd name="connsiteX4" fmla="*/ 3175 w 1108075"/>
                <a:gd name="connsiteY4" fmla="*/ 641350 h 644525"/>
                <a:gd name="connsiteX0" fmla="*/ 3175 w 1108075"/>
                <a:gd name="connsiteY0" fmla="*/ 644525 h 644525"/>
                <a:gd name="connsiteX1" fmla="*/ 0 w 1108075"/>
                <a:gd name="connsiteY1" fmla="*/ 0 h 644525"/>
                <a:gd name="connsiteX2" fmla="*/ 1108075 w 1108075"/>
                <a:gd name="connsiteY2" fmla="*/ 168275 h 644525"/>
                <a:gd name="connsiteX3" fmla="*/ 428625 w 1108075"/>
                <a:gd name="connsiteY3" fmla="*/ 644525 h 644525"/>
                <a:gd name="connsiteX4" fmla="*/ 3175 w 1108075"/>
                <a:gd name="connsiteY4" fmla="*/ 644525 h 64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8075" h="644525">
                  <a:moveTo>
                    <a:pt x="3175" y="644525"/>
                  </a:moveTo>
                  <a:cubicBezTo>
                    <a:pt x="2117" y="430742"/>
                    <a:pt x="1058" y="213783"/>
                    <a:pt x="0" y="0"/>
                  </a:cubicBezTo>
                  <a:lnTo>
                    <a:pt x="1108075" y="168275"/>
                  </a:lnTo>
                  <a:lnTo>
                    <a:pt x="428625" y="644525"/>
                  </a:lnTo>
                  <a:lnTo>
                    <a:pt x="3175" y="644525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C8A52CD5-DDAC-3D42-BE16-87DB965CD5C0}"/>
                </a:ext>
              </a:extLst>
            </p:cNvPr>
            <p:cNvSpPr/>
            <p:nvPr userDrawn="1"/>
          </p:nvSpPr>
          <p:spPr bwMode="gray">
            <a:xfrm>
              <a:off x="0" y="5778500"/>
              <a:ext cx="1104900" cy="603250"/>
            </a:xfrm>
            <a:custGeom>
              <a:avLst/>
              <a:gdLst>
                <a:gd name="connsiteX0" fmla="*/ 0 w 1104900"/>
                <a:gd name="connsiteY0" fmla="*/ 434975 h 603250"/>
                <a:gd name="connsiteX1" fmla="*/ 0 w 1104900"/>
                <a:gd name="connsiteY1" fmla="*/ 0 h 603250"/>
                <a:gd name="connsiteX2" fmla="*/ 1104900 w 1104900"/>
                <a:gd name="connsiteY2" fmla="*/ 603250 h 603250"/>
                <a:gd name="connsiteX3" fmla="*/ 0 w 1104900"/>
                <a:gd name="connsiteY3" fmla="*/ 434975 h 60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900" h="603250">
                  <a:moveTo>
                    <a:pt x="0" y="434975"/>
                  </a:moveTo>
                  <a:lnTo>
                    <a:pt x="0" y="0"/>
                  </a:lnTo>
                  <a:lnTo>
                    <a:pt x="1104900" y="603250"/>
                  </a:lnTo>
                  <a:lnTo>
                    <a:pt x="0" y="434975"/>
                  </a:lnTo>
                  <a:close/>
                </a:path>
              </a:pathLst>
            </a:custGeom>
            <a:solidFill>
              <a:srgbClr val="AB314E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880A5A9B-9C65-E148-9811-42CC3B9A4C39}"/>
                </a:ext>
              </a:extLst>
            </p:cNvPr>
            <p:cNvSpPr/>
            <p:nvPr userDrawn="1"/>
          </p:nvSpPr>
          <p:spPr bwMode="gray">
            <a:xfrm>
              <a:off x="422275" y="6381750"/>
              <a:ext cx="685800" cy="476250"/>
            </a:xfrm>
            <a:custGeom>
              <a:avLst/>
              <a:gdLst>
                <a:gd name="connsiteX0" fmla="*/ 673100 w 673100"/>
                <a:gd name="connsiteY0" fmla="*/ 0 h 476250"/>
                <a:gd name="connsiteX1" fmla="*/ 0 w 673100"/>
                <a:gd name="connsiteY1" fmla="*/ 476250 h 476250"/>
                <a:gd name="connsiteX2" fmla="*/ 552450 w 673100"/>
                <a:gd name="connsiteY2" fmla="*/ 476250 h 476250"/>
                <a:gd name="connsiteX3" fmla="*/ 673100 w 673100"/>
                <a:gd name="connsiteY3" fmla="*/ 0 h 476250"/>
                <a:gd name="connsiteX0" fmla="*/ 685800 w 685800"/>
                <a:gd name="connsiteY0" fmla="*/ 0 h 479425"/>
                <a:gd name="connsiteX1" fmla="*/ 0 w 685800"/>
                <a:gd name="connsiteY1" fmla="*/ 479425 h 479425"/>
                <a:gd name="connsiteX2" fmla="*/ 565150 w 685800"/>
                <a:gd name="connsiteY2" fmla="*/ 476250 h 479425"/>
                <a:gd name="connsiteX3" fmla="*/ 685800 w 685800"/>
                <a:gd name="connsiteY3" fmla="*/ 0 h 479425"/>
                <a:gd name="connsiteX0" fmla="*/ 685800 w 685800"/>
                <a:gd name="connsiteY0" fmla="*/ 0 h 476250"/>
                <a:gd name="connsiteX1" fmla="*/ 0 w 685800"/>
                <a:gd name="connsiteY1" fmla="*/ 476250 h 476250"/>
                <a:gd name="connsiteX2" fmla="*/ 565150 w 685800"/>
                <a:gd name="connsiteY2" fmla="*/ 476250 h 476250"/>
                <a:gd name="connsiteX3" fmla="*/ 685800 w 685800"/>
                <a:gd name="connsiteY3" fmla="*/ 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" h="476250">
                  <a:moveTo>
                    <a:pt x="685800" y="0"/>
                  </a:moveTo>
                  <a:lnTo>
                    <a:pt x="0" y="476250"/>
                  </a:lnTo>
                  <a:lnTo>
                    <a:pt x="565150" y="47625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ABAEFD6A-96D8-D44F-B954-4F7C85096BC9}"/>
                </a:ext>
              </a:extLst>
            </p:cNvPr>
            <p:cNvSpPr/>
            <p:nvPr userDrawn="1"/>
          </p:nvSpPr>
          <p:spPr bwMode="gray">
            <a:xfrm>
              <a:off x="987425" y="6384925"/>
              <a:ext cx="492125" cy="473075"/>
            </a:xfrm>
            <a:custGeom>
              <a:avLst/>
              <a:gdLst>
                <a:gd name="connsiteX0" fmla="*/ 120650 w 492125"/>
                <a:gd name="connsiteY0" fmla="*/ 0 h 473075"/>
                <a:gd name="connsiteX1" fmla="*/ 0 w 492125"/>
                <a:gd name="connsiteY1" fmla="*/ 473075 h 473075"/>
                <a:gd name="connsiteX2" fmla="*/ 492125 w 492125"/>
                <a:gd name="connsiteY2" fmla="*/ 473075 h 473075"/>
                <a:gd name="connsiteX3" fmla="*/ 120650 w 492125"/>
                <a:gd name="connsiteY3" fmla="*/ 0 h 47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2125" h="473075">
                  <a:moveTo>
                    <a:pt x="120650" y="0"/>
                  </a:moveTo>
                  <a:lnTo>
                    <a:pt x="0" y="473075"/>
                  </a:lnTo>
                  <a:lnTo>
                    <a:pt x="492125" y="473075"/>
                  </a:lnTo>
                  <a:lnTo>
                    <a:pt x="120650" y="0"/>
                  </a:lnTo>
                  <a:close/>
                </a:path>
              </a:pathLst>
            </a:custGeom>
            <a:solidFill>
              <a:srgbClr val="BD3845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3D6F0E0-382A-0142-80F6-31D184647502}"/>
              </a:ext>
            </a:extLst>
          </p:cNvPr>
          <p:cNvGrpSpPr/>
          <p:nvPr userDrawn="1"/>
        </p:nvGrpSpPr>
        <p:grpSpPr>
          <a:xfrm>
            <a:off x="0" y="-3175"/>
            <a:ext cx="2070100" cy="1149350"/>
            <a:chOff x="0" y="-3175"/>
            <a:chExt cx="2070100" cy="1149350"/>
          </a:xfrm>
        </p:grpSpPr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516534A5-20D8-2C42-9BF3-5608D10F3997}"/>
                </a:ext>
              </a:extLst>
            </p:cNvPr>
            <p:cNvSpPr/>
            <p:nvPr userDrawn="1"/>
          </p:nvSpPr>
          <p:spPr bwMode="gray">
            <a:xfrm>
              <a:off x="3175" y="-3175"/>
              <a:ext cx="615950" cy="869950"/>
            </a:xfrm>
            <a:custGeom>
              <a:avLst/>
              <a:gdLst>
                <a:gd name="connsiteX0" fmla="*/ 0 w 615950"/>
                <a:gd name="connsiteY0" fmla="*/ 0 h 869950"/>
                <a:gd name="connsiteX1" fmla="*/ 0 w 615950"/>
                <a:gd name="connsiteY1" fmla="*/ 346075 h 869950"/>
                <a:gd name="connsiteX2" fmla="*/ 615950 w 615950"/>
                <a:gd name="connsiteY2" fmla="*/ 869950 h 869950"/>
                <a:gd name="connsiteX3" fmla="*/ 390525 w 615950"/>
                <a:gd name="connsiteY3" fmla="*/ 3175 h 869950"/>
                <a:gd name="connsiteX4" fmla="*/ 0 w 615950"/>
                <a:gd name="connsiteY4" fmla="*/ 0 h 86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950" h="869950">
                  <a:moveTo>
                    <a:pt x="0" y="0"/>
                  </a:moveTo>
                  <a:lnTo>
                    <a:pt x="0" y="346075"/>
                  </a:lnTo>
                  <a:lnTo>
                    <a:pt x="615950" y="869950"/>
                  </a:lnTo>
                  <a:lnTo>
                    <a:pt x="390525" y="3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745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C674BDA3-6CA1-3049-BEBE-0791878C2C53}"/>
                </a:ext>
              </a:extLst>
            </p:cNvPr>
            <p:cNvSpPr/>
            <p:nvPr userDrawn="1"/>
          </p:nvSpPr>
          <p:spPr bwMode="gray">
            <a:xfrm>
              <a:off x="0" y="342900"/>
              <a:ext cx="619125" cy="803275"/>
            </a:xfrm>
            <a:custGeom>
              <a:avLst/>
              <a:gdLst>
                <a:gd name="connsiteX0" fmla="*/ 3175 w 619125"/>
                <a:gd name="connsiteY0" fmla="*/ 0 h 803275"/>
                <a:gd name="connsiteX1" fmla="*/ 619125 w 619125"/>
                <a:gd name="connsiteY1" fmla="*/ 527050 h 803275"/>
                <a:gd name="connsiteX2" fmla="*/ 0 w 619125"/>
                <a:gd name="connsiteY2" fmla="*/ 803275 h 803275"/>
                <a:gd name="connsiteX3" fmla="*/ 3175 w 619125"/>
                <a:gd name="connsiteY3" fmla="*/ 0 h 80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9125" h="803275">
                  <a:moveTo>
                    <a:pt x="3175" y="0"/>
                  </a:moveTo>
                  <a:lnTo>
                    <a:pt x="619125" y="527050"/>
                  </a:lnTo>
                  <a:lnTo>
                    <a:pt x="0" y="803275"/>
                  </a:lnTo>
                  <a:cubicBezTo>
                    <a:pt x="1058" y="535517"/>
                    <a:pt x="2117" y="267758"/>
                    <a:pt x="3175" y="0"/>
                  </a:cubicBez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E2A37988-0347-E143-B5E1-8661CE94635F}"/>
                </a:ext>
              </a:extLst>
            </p:cNvPr>
            <p:cNvSpPr/>
            <p:nvPr userDrawn="1"/>
          </p:nvSpPr>
          <p:spPr bwMode="gray">
            <a:xfrm>
              <a:off x="393700" y="0"/>
              <a:ext cx="346075" cy="860425"/>
            </a:xfrm>
            <a:custGeom>
              <a:avLst/>
              <a:gdLst>
                <a:gd name="connsiteX0" fmla="*/ 0 w 346075"/>
                <a:gd name="connsiteY0" fmla="*/ 0 h 860425"/>
                <a:gd name="connsiteX1" fmla="*/ 225425 w 346075"/>
                <a:gd name="connsiteY1" fmla="*/ 860425 h 860425"/>
                <a:gd name="connsiteX2" fmla="*/ 346075 w 346075"/>
                <a:gd name="connsiteY2" fmla="*/ 0 h 860425"/>
                <a:gd name="connsiteX3" fmla="*/ 0 w 346075"/>
                <a:gd name="connsiteY3" fmla="*/ 0 h 86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075" h="860425">
                  <a:moveTo>
                    <a:pt x="0" y="0"/>
                  </a:moveTo>
                  <a:lnTo>
                    <a:pt x="225425" y="860425"/>
                  </a:lnTo>
                  <a:lnTo>
                    <a:pt x="3460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C244DFA4-8BDC-5140-9ED6-F26262249835}"/>
                </a:ext>
              </a:extLst>
            </p:cNvPr>
            <p:cNvSpPr/>
            <p:nvPr userDrawn="1"/>
          </p:nvSpPr>
          <p:spPr bwMode="gray">
            <a:xfrm>
              <a:off x="619125" y="0"/>
              <a:ext cx="723900" cy="873125"/>
            </a:xfrm>
            <a:custGeom>
              <a:avLst/>
              <a:gdLst>
                <a:gd name="connsiteX0" fmla="*/ 127000 w 723900"/>
                <a:gd name="connsiteY0" fmla="*/ 0 h 873125"/>
                <a:gd name="connsiteX1" fmla="*/ 0 w 723900"/>
                <a:gd name="connsiteY1" fmla="*/ 873125 h 873125"/>
                <a:gd name="connsiteX2" fmla="*/ 723900 w 723900"/>
                <a:gd name="connsiteY2" fmla="*/ 193675 h 873125"/>
                <a:gd name="connsiteX3" fmla="*/ 568325 w 723900"/>
                <a:gd name="connsiteY3" fmla="*/ 3175 h 873125"/>
                <a:gd name="connsiteX4" fmla="*/ 127000 w 723900"/>
                <a:gd name="connsiteY4" fmla="*/ 0 h 87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900" h="873125">
                  <a:moveTo>
                    <a:pt x="127000" y="0"/>
                  </a:moveTo>
                  <a:lnTo>
                    <a:pt x="0" y="873125"/>
                  </a:lnTo>
                  <a:lnTo>
                    <a:pt x="723900" y="193675"/>
                  </a:lnTo>
                  <a:lnTo>
                    <a:pt x="568325" y="3175"/>
                  </a:lnTo>
                  <a:lnTo>
                    <a:pt x="127000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DD9A43D5-E701-C641-9AA4-94E393684AB8}"/>
                </a:ext>
              </a:extLst>
            </p:cNvPr>
            <p:cNvSpPr/>
            <p:nvPr userDrawn="1"/>
          </p:nvSpPr>
          <p:spPr bwMode="gray">
            <a:xfrm>
              <a:off x="1190625" y="3175"/>
              <a:ext cx="879475" cy="190500"/>
            </a:xfrm>
            <a:custGeom>
              <a:avLst/>
              <a:gdLst>
                <a:gd name="connsiteX0" fmla="*/ 152400 w 879475"/>
                <a:gd name="connsiteY0" fmla="*/ 190500 h 190500"/>
                <a:gd name="connsiteX1" fmla="*/ 879475 w 879475"/>
                <a:gd name="connsiteY1" fmla="*/ 0 h 190500"/>
                <a:gd name="connsiteX2" fmla="*/ 0 w 879475"/>
                <a:gd name="connsiteY2" fmla="*/ 0 h 190500"/>
                <a:gd name="connsiteX3" fmla="*/ 152400 w 879475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9475" h="190500">
                  <a:moveTo>
                    <a:pt x="152400" y="190500"/>
                  </a:moveTo>
                  <a:lnTo>
                    <a:pt x="879475" y="0"/>
                  </a:lnTo>
                  <a:lnTo>
                    <a:pt x="0" y="0"/>
                  </a:lnTo>
                  <a:lnTo>
                    <a:pt x="152400" y="190500"/>
                  </a:lnTo>
                  <a:close/>
                </a:path>
              </a:pathLst>
            </a:custGeom>
            <a:solidFill>
              <a:srgbClr val="EB3246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55" name="Image 39">
            <a:extLst>
              <a:ext uri="{FF2B5EF4-FFF2-40B4-BE49-F238E27FC236}">
                <a16:creationId xmlns:a16="http://schemas.microsoft.com/office/drawing/2014/main" id="{39155443-BC0B-C548-A831-EE4EF395EA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195"/>
          <a:stretch/>
        </p:blipFill>
        <p:spPr>
          <a:xfrm>
            <a:off x="3376466" y="1"/>
            <a:ext cx="8812360" cy="6858000"/>
          </a:xfrm>
          <a:prstGeom prst="rect">
            <a:avLst/>
          </a:prstGeom>
          <a:noFill/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43602A2-98A3-914D-88F8-FED44D6ABF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2187" y="6130802"/>
            <a:ext cx="1035130" cy="64216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F5DBBB-7542-BB48-863B-546E6D4973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20990" y="860427"/>
            <a:ext cx="3886835" cy="4918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063" indent="0">
              <a:buNone/>
              <a:defRPr>
                <a:solidFill>
                  <a:schemeClr val="bg1"/>
                </a:solidFill>
              </a:defRPr>
            </a:lvl2pPr>
            <a:lvl3pPr marL="914126" indent="0">
              <a:buNone/>
              <a:defRPr>
                <a:solidFill>
                  <a:schemeClr val="bg1"/>
                </a:solidFill>
              </a:defRPr>
            </a:lvl3pPr>
            <a:lvl4pPr marL="1371189" indent="0">
              <a:buNone/>
              <a:defRPr>
                <a:solidFill>
                  <a:schemeClr val="bg1"/>
                </a:solidFill>
              </a:defRPr>
            </a:lvl4pPr>
            <a:lvl5pPr marL="1828251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Side content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615652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">
    <p:bg>
      <p:bgPr>
        <a:solidFill>
          <a:srgbClr val="E756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 userDrawn="1">
            <p:ph sz="quarter" idx="10"/>
          </p:nvPr>
        </p:nvSpPr>
        <p:spPr>
          <a:xfrm>
            <a:off x="1868489" y="1123950"/>
            <a:ext cx="8378825" cy="4510088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  <a:lvl2pPr marL="457063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126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189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251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1BE1F22B-C61A-E140-9BAF-5BB9F3FC892C}"/>
              </a:ext>
            </a:extLst>
          </p:cNvPr>
          <p:cNvSpPr/>
          <p:nvPr userDrawn="1"/>
        </p:nvSpPr>
        <p:spPr bwMode="gray">
          <a:xfrm>
            <a:off x="10511" y="5791202"/>
            <a:ext cx="1439918" cy="1072055"/>
          </a:xfrm>
          <a:custGeom>
            <a:avLst/>
            <a:gdLst>
              <a:gd name="connsiteX0" fmla="*/ 0 w 1439918"/>
              <a:gd name="connsiteY0" fmla="*/ 0 h 1072055"/>
              <a:gd name="connsiteX1" fmla="*/ 1082566 w 1439918"/>
              <a:gd name="connsiteY1" fmla="*/ 620110 h 1072055"/>
              <a:gd name="connsiteX2" fmla="*/ 1439918 w 1439918"/>
              <a:gd name="connsiteY2" fmla="*/ 1072055 h 1072055"/>
              <a:gd name="connsiteX3" fmla="*/ 0 w 1439918"/>
              <a:gd name="connsiteY3" fmla="*/ 1072055 h 1072055"/>
              <a:gd name="connsiteX4" fmla="*/ 0 w 1439918"/>
              <a:gd name="connsiteY4" fmla="*/ 0 h 107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918" h="1072055">
                <a:moveTo>
                  <a:pt x="0" y="0"/>
                </a:moveTo>
                <a:lnTo>
                  <a:pt x="1082566" y="620110"/>
                </a:lnTo>
                <a:lnTo>
                  <a:pt x="1439918" y="1072055"/>
                </a:lnTo>
                <a:lnTo>
                  <a:pt x="0" y="107205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  <p:txBody>
          <a:bodyPr lIns="63483" tIns="0" rIns="64783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sv-SE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540CF98-6108-3B4F-B86E-1E60134F105A}"/>
              </a:ext>
            </a:extLst>
          </p:cNvPr>
          <p:cNvSpPr/>
          <p:nvPr userDrawn="1"/>
        </p:nvSpPr>
        <p:spPr bwMode="gray">
          <a:xfrm>
            <a:off x="1" y="0"/>
            <a:ext cx="1963711" cy="1139252"/>
          </a:xfrm>
          <a:custGeom>
            <a:avLst/>
            <a:gdLst>
              <a:gd name="connsiteX0" fmla="*/ 14990 w 1963711"/>
              <a:gd name="connsiteY0" fmla="*/ 0 h 1139252"/>
              <a:gd name="connsiteX1" fmla="*/ 1963711 w 1963711"/>
              <a:gd name="connsiteY1" fmla="*/ 0 h 1139252"/>
              <a:gd name="connsiteX2" fmla="*/ 1334125 w 1963711"/>
              <a:gd name="connsiteY2" fmla="*/ 224852 h 1139252"/>
              <a:gd name="connsiteX3" fmla="*/ 644577 w 1963711"/>
              <a:gd name="connsiteY3" fmla="*/ 824459 h 1139252"/>
              <a:gd name="connsiteX4" fmla="*/ 0 w 1963711"/>
              <a:gd name="connsiteY4" fmla="*/ 1139252 h 1139252"/>
              <a:gd name="connsiteX5" fmla="*/ 14990 w 1963711"/>
              <a:gd name="connsiteY5" fmla="*/ 0 h 1139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63711" h="1139252">
                <a:moveTo>
                  <a:pt x="14990" y="0"/>
                </a:moveTo>
                <a:lnTo>
                  <a:pt x="1963711" y="0"/>
                </a:lnTo>
                <a:lnTo>
                  <a:pt x="1334125" y="224852"/>
                </a:lnTo>
                <a:lnTo>
                  <a:pt x="644577" y="824459"/>
                </a:lnTo>
                <a:lnTo>
                  <a:pt x="0" y="1139252"/>
                </a:lnTo>
                <a:lnTo>
                  <a:pt x="14990" y="0"/>
                </a:lnTo>
                <a:close/>
              </a:path>
            </a:pathLst>
          </a:cu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  <p:txBody>
          <a:bodyPr lIns="63483" tIns="0" rIns="64783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sv-SE" sz="1600" b="1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0D122F7-881D-0943-8F22-80FAFF78B309}"/>
              </a:ext>
            </a:extLst>
          </p:cNvPr>
          <p:cNvGrpSpPr/>
          <p:nvPr userDrawn="1"/>
        </p:nvGrpSpPr>
        <p:grpSpPr>
          <a:xfrm>
            <a:off x="-552" y="5778500"/>
            <a:ext cx="1479550" cy="1079500"/>
            <a:chOff x="0" y="5778500"/>
            <a:chExt cx="1479550" cy="1079500"/>
          </a:xfrm>
        </p:grpSpPr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7117D31A-EA3B-A345-904E-A58350FFA9DB}"/>
                </a:ext>
              </a:extLst>
            </p:cNvPr>
            <p:cNvSpPr/>
            <p:nvPr userDrawn="1"/>
          </p:nvSpPr>
          <p:spPr bwMode="gray">
            <a:xfrm>
              <a:off x="0" y="6213475"/>
              <a:ext cx="1108075" cy="644525"/>
            </a:xfrm>
            <a:custGeom>
              <a:avLst/>
              <a:gdLst>
                <a:gd name="connsiteX0" fmla="*/ 0 w 1108075"/>
                <a:gd name="connsiteY0" fmla="*/ 635000 h 644525"/>
                <a:gd name="connsiteX1" fmla="*/ 0 w 1108075"/>
                <a:gd name="connsiteY1" fmla="*/ 0 h 644525"/>
                <a:gd name="connsiteX2" fmla="*/ 1108075 w 1108075"/>
                <a:gd name="connsiteY2" fmla="*/ 168275 h 644525"/>
                <a:gd name="connsiteX3" fmla="*/ 428625 w 1108075"/>
                <a:gd name="connsiteY3" fmla="*/ 644525 h 644525"/>
                <a:gd name="connsiteX4" fmla="*/ 0 w 1108075"/>
                <a:gd name="connsiteY4" fmla="*/ 635000 h 644525"/>
                <a:gd name="connsiteX0" fmla="*/ 3175 w 1108075"/>
                <a:gd name="connsiteY0" fmla="*/ 641350 h 644525"/>
                <a:gd name="connsiteX1" fmla="*/ 0 w 1108075"/>
                <a:gd name="connsiteY1" fmla="*/ 0 h 644525"/>
                <a:gd name="connsiteX2" fmla="*/ 1108075 w 1108075"/>
                <a:gd name="connsiteY2" fmla="*/ 168275 h 644525"/>
                <a:gd name="connsiteX3" fmla="*/ 428625 w 1108075"/>
                <a:gd name="connsiteY3" fmla="*/ 644525 h 644525"/>
                <a:gd name="connsiteX4" fmla="*/ 3175 w 1108075"/>
                <a:gd name="connsiteY4" fmla="*/ 641350 h 644525"/>
                <a:gd name="connsiteX0" fmla="*/ 3175 w 1108075"/>
                <a:gd name="connsiteY0" fmla="*/ 644525 h 644525"/>
                <a:gd name="connsiteX1" fmla="*/ 0 w 1108075"/>
                <a:gd name="connsiteY1" fmla="*/ 0 h 644525"/>
                <a:gd name="connsiteX2" fmla="*/ 1108075 w 1108075"/>
                <a:gd name="connsiteY2" fmla="*/ 168275 h 644525"/>
                <a:gd name="connsiteX3" fmla="*/ 428625 w 1108075"/>
                <a:gd name="connsiteY3" fmla="*/ 644525 h 644525"/>
                <a:gd name="connsiteX4" fmla="*/ 3175 w 1108075"/>
                <a:gd name="connsiteY4" fmla="*/ 644525 h 64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8075" h="644525">
                  <a:moveTo>
                    <a:pt x="3175" y="644525"/>
                  </a:moveTo>
                  <a:cubicBezTo>
                    <a:pt x="2117" y="430742"/>
                    <a:pt x="1058" y="213783"/>
                    <a:pt x="0" y="0"/>
                  </a:cubicBezTo>
                  <a:lnTo>
                    <a:pt x="1108075" y="168275"/>
                  </a:lnTo>
                  <a:lnTo>
                    <a:pt x="428625" y="644525"/>
                  </a:lnTo>
                  <a:lnTo>
                    <a:pt x="3175" y="644525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C8A52CD5-DDAC-3D42-BE16-87DB965CD5C0}"/>
                </a:ext>
              </a:extLst>
            </p:cNvPr>
            <p:cNvSpPr/>
            <p:nvPr userDrawn="1"/>
          </p:nvSpPr>
          <p:spPr bwMode="gray">
            <a:xfrm>
              <a:off x="0" y="5778500"/>
              <a:ext cx="1104900" cy="603250"/>
            </a:xfrm>
            <a:custGeom>
              <a:avLst/>
              <a:gdLst>
                <a:gd name="connsiteX0" fmla="*/ 0 w 1104900"/>
                <a:gd name="connsiteY0" fmla="*/ 434975 h 603250"/>
                <a:gd name="connsiteX1" fmla="*/ 0 w 1104900"/>
                <a:gd name="connsiteY1" fmla="*/ 0 h 603250"/>
                <a:gd name="connsiteX2" fmla="*/ 1104900 w 1104900"/>
                <a:gd name="connsiteY2" fmla="*/ 603250 h 603250"/>
                <a:gd name="connsiteX3" fmla="*/ 0 w 1104900"/>
                <a:gd name="connsiteY3" fmla="*/ 434975 h 60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900" h="603250">
                  <a:moveTo>
                    <a:pt x="0" y="434975"/>
                  </a:moveTo>
                  <a:lnTo>
                    <a:pt x="0" y="0"/>
                  </a:lnTo>
                  <a:lnTo>
                    <a:pt x="1104900" y="603250"/>
                  </a:lnTo>
                  <a:lnTo>
                    <a:pt x="0" y="434975"/>
                  </a:lnTo>
                  <a:close/>
                </a:path>
              </a:pathLst>
            </a:custGeom>
            <a:solidFill>
              <a:srgbClr val="AB314E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880A5A9B-9C65-E148-9811-42CC3B9A4C39}"/>
                </a:ext>
              </a:extLst>
            </p:cNvPr>
            <p:cNvSpPr/>
            <p:nvPr userDrawn="1"/>
          </p:nvSpPr>
          <p:spPr bwMode="gray">
            <a:xfrm>
              <a:off x="422275" y="6381750"/>
              <a:ext cx="685800" cy="476250"/>
            </a:xfrm>
            <a:custGeom>
              <a:avLst/>
              <a:gdLst>
                <a:gd name="connsiteX0" fmla="*/ 673100 w 673100"/>
                <a:gd name="connsiteY0" fmla="*/ 0 h 476250"/>
                <a:gd name="connsiteX1" fmla="*/ 0 w 673100"/>
                <a:gd name="connsiteY1" fmla="*/ 476250 h 476250"/>
                <a:gd name="connsiteX2" fmla="*/ 552450 w 673100"/>
                <a:gd name="connsiteY2" fmla="*/ 476250 h 476250"/>
                <a:gd name="connsiteX3" fmla="*/ 673100 w 673100"/>
                <a:gd name="connsiteY3" fmla="*/ 0 h 476250"/>
                <a:gd name="connsiteX0" fmla="*/ 685800 w 685800"/>
                <a:gd name="connsiteY0" fmla="*/ 0 h 479425"/>
                <a:gd name="connsiteX1" fmla="*/ 0 w 685800"/>
                <a:gd name="connsiteY1" fmla="*/ 479425 h 479425"/>
                <a:gd name="connsiteX2" fmla="*/ 565150 w 685800"/>
                <a:gd name="connsiteY2" fmla="*/ 476250 h 479425"/>
                <a:gd name="connsiteX3" fmla="*/ 685800 w 685800"/>
                <a:gd name="connsiteY3" fmla="*/ 0 h 479425"/>
                <a:gd name="connsiteX0" fmla="*/ 685800 w 685800"/>
                <a:gd name="connsiteY0" fmla="*/ 0 h 476250"/>
                <a:gd name="connsiteX1" fmla="*/ 0 w 685800"/>
                <a:gd name="connsiteY1" fmla="*/ 476250 h 476250"/>
                <a:gd name="connsiteX2" fmla="*/ 565150 w 685800"/>
                <a:gd name="connsiteY2" fmla="*/ 476250 h 476250"/>
                <a:gd name="connsiteX3" fmla="*/ 685800 w 685800"/>
                <a:gd name="connsiteY3" fmla="*/ 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" h="476250">
                  <a:moveTo>
                    <a:pt x="685800" y="0"/>
                  </a:moveTo>
                  <a:lnTo>
                    <a:pt x="0" y="476250"/>
                  </a:lnTo>
                  <a:lnTo>
                    <a:pt x="565150" y="47625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ABAEFD6A-96D8-D44F-B954-4F7C85096BC9}"/>
                </a:ext>
              </a:extLst>
            </p:cNvPr>
            <p:cNvSpPr/>
            <p:nvPr userDrawn="1"/>
          </p:nvSpPr>
          <p:spPr bwMode="gray">
            <a:xfrm>
              <a:off x="987425" y="6384925"/>
              <a:ext cx="492125" cy="473075"/>
            </a:xfrm>
            <a:custGeom>
              <a:avLst/>
              <a:gdLst>
                <a:gd name="connsiteX0" fmla="*/ 120650 w 492125"/>
                <a:gd name="connsiteY0" fmla="*/ 0 h 473075"/>
                <a:gd name="connsiteX1" fmla="*/ 0 w 492125"/>
                <a:gd name="connsiteY1" fmla="*/ 473075 h 473075"/>
                <a:gd name="connsiteX2" fmla="*/ 492125 w 492125"/>
                <a:gd name="connsiteY2" fmla="*/ 473075 h 473075"/>
                <a:gd name="connsiteX3" fmla="*/ 120650 w 492125"/>
                <a:gd name="connsiteY3" fmla="*/ 0 h 47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2125" h="473075">
                  <a:moveTo>
                    <a:pt x="120650" y="0"/>
                  </a:moveTo>
                  <a:lnTo>
                    <a:pt x="0" y="473075"/>
                  </a:lnTo>
                  <a:lnTo>
                    <a:pt x="492125" y="473075"/>
                  </a:lnTo>
                  <a:lnTo>
                    <a:pt x="120650" y="0"/>
                  </a:lnTo>
                  <a:close/>
                </a:path>
              </a:pathLst>
            </a:custGeom>
            <a:solidFill>
              <a:srgbClr val="BD3845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3D6F0E0-382A-0142-80F6-31D184647502}"/>
              </a:ext>
            </a:extLst>
          </p:cNvPr>
          <p:cNvGrpSpPr/>
          <p:nvPr userDrawn="1"/>
        </p:nvGrpSpPr>
        <p:grpSpPr>
          <a:xfrm>
            <a:off x="0" y="-3175"/>
            <a:ext cx="2070100" cy="1149350"/>
            <a:chOff x="0" y="-3175"/>
            <a:chExt cx="2070100" cy="1149350"/>
          </a:xfrm>
        </p:grpSpPr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516534A5-20D8-2C42-9BF3-5608D10F3997}"/>
                </a:ext>
              </a:extLst>
            </p:cNvPr>
            <p:cNvSpPr/>
            <p:nvPr userDrawn="1"/>
          </p:nvSpPr>
          <p:spPr bwMode="gray">
            <a:xfrm>
              <a:off x="3175" y="-3175"/>
              <a:ext cx="615950" cy="869950"/>
            </a:xfrm>
            <a:custGeom>
              <a:avLst/>
              <a:gdLst>
                <a:gd name="connsiteX0" fmla="*/ 0 w 615950"/>
                <a:gd name="connsiteY0" fmla="*/ 0 h 869950"/>
                <a:gd name="connsiteX1" fmla="*/ 0 w 615950"/>
                <a:gd name="connsiteY1" fmla="*/ 346075 h 869950"/>
                <a:gd name="connsiteX2" fmla="*/ 615950 w 615950"/>
                <a:gd name="connsiteY2" fmla="*/ 869950 h 869950"/>
                <a:gd name="connsiteX3" fmla="*/ 390525 w 615950"/>
                <a:gd name="connsiteY3" fmla="*/ 3175 h 869950"/>
                <a:gd name="connsiteX4" fmla="*/ 0 w 615950"/>
                <a:gd name="connsiteY4" fmla="*/ 0 h 86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950" h="869950">
                  <a:moveTo>
                    <a:pt x="0" y="0"/>
                  </a:moveTo>
                  <a:lnTo>
                    <a:pt x="0" y="346075"/>
                  </a:lnTo>
                  <a:lnTo>
                    <a:pt x="615950" y="869950"/>
                  </a:lnTo>
                  <a:lnTo>
                    <a:pt x="390525" y="3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745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C674BDA3-6CA1-3049-BEBE-0791878C2C53}"/>
                </a:ext>
              </a:extLst>
            </p:cNvPr>
            <p:cNvSpPr/>
            <p:nvPr userDrawn="1"/>
          </p:nvSpPr>
          <p:spPr bwMode="gray">
            <a:xfrm>
              <a:off x="0" y="342900"/>
              <a:ext cx="619125" cy="803275"/>
            </a:xfrm>
            <a:custGeom>
              <a:avLst/>
              <a:gdLst>
                <a:gd name="connsiteX0" fmla="*/ 3175 w 619125"/>
                <a:gd name="connsiteY0" fmla="*/ 0 h 803275"/>
                <a:gd name="connsiteX1" fmla="*/ 619125 w 619125"/>
                <a:gd name="connsiteY1" fmla="*/ 527050 h 803275"/>
                <a:gd name="connsiteX2" fmla="*/ 0 w 619125"/>
                <a:gd name="connsiteY2" fmla="*/ 803275 h 803275"/>
                <a:gd name="connsiteX3" fmla="*/ 3175 w 619125"/>
                <a:gd name="connsiteY3" fmla="*/ 0 h 80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9125" h="803275">
                  <a:moveTo>
                    <a:pt x="3175" y="0"/>
                  </a:moveTo>
                  <a:lnTo>
                    <a:pt x="619125" y="527050"/>
                  </a:lnTo>
                  <a:lnTo>
                    <a:pt x="0" y="803275"/>
                  </a:lnTo>
                  <a:cubicBezTo>
                    <a:pt x="1058" y="535517"/>
                    <a:pt x="2117" y="267758"/>
                    <a:pt x="3175" y="0"/>
                  </a:cubicBez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E2A37988-0347-E143-B5E1-8661CE94635F}"/>
                </a:ext>
              </a:extLst>
            </p:cNvPr>
            <p:cNvSpPr/>
            <p:nvPr userDrawn="1"/>
          </p:nvSpPr>
          <p:spPr bwMode="gray">
            <a:xfrm>
              <a:off x="393700" y="0"/>
              <a:ext cx="346075" cy="860425"/>
            </a:xfrm>
            <a:custGeom>
              <a:avLst/>
              <a:gdLst>
                <a:gd name="connsiteX0" fmla="*/ 0 w 346075"/>
                <a:gd name="connsiteY0" fmla="*/ 0 h 860425"/>
                <a:gd name="connsiteX1" fmla="*/ 225425 w 346075"/>
                <a:gd name="connsiteY1" fmla="*/ 860425 h 860425"/>
                <a:gd name="connsiteX2" fmla="*/ 346075 w 346075"/>
                <a:gd name="connsiteY2" fmla="*/ 0 h 860425"/>
                <a:gd name="connsiteX3" fmla="*/ 0 w 346075"/>
                <a:gd name="connsiteY3" fmla="*/ 0 h 86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075" h="860425">
                  <a:moveTo>
                    <a:pt x="0" y="0"/>
                  </a:moveTo>
                  <a:lnTo>
                    <a:pt x="225425" y="860425"/>
                  </a:lnTo>
                  <a:lnTo>
                    <a:pt x="3460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C244DFA4-8BDC-5140-9ED6-F26262249835}"/>
                </a:ext>
              </a:extLst>
            </p:cNvPr>
            <p:cNvSpPr/>
            <p:nvPr userDrawn="1"/>
          </p:nvSpPr>
          <p:spPr bwMode="gray">
            <a:xfrm>
              <a:off x="619125" y="0"/>
              <a:ext cx="723900" cy="873125"/>
            </a:xfrm>
            <a:custGeom>
              <a:avLst/>
              <a:gdLst>
                <a:gd name="connsiteX0" fmla="*/ 127000 w 723900"/>
                <a:gd name="connsiteY0" fmla="*/ 0 h 873125"/>
                <a:gd name="connsiteX1" fmla="*/ 0 w 723900"/>
                <a:gd name="connsiteY1" fmla="*/ 873125 h 873125"/>
                <a:gd name="connsiteX2" fmla="*/ 723900 w 723900"/>
                <a:gd name="connsiteY2" fmla="*/ 193675 h 873125"/>
                <a:gd name="connsiteX3" fmla="*/ 568325 w 723900"/>
                <a:gd name="connsiteY3" fmla="*/ 3175 h 873125"/>
                <a:gd name="connsiteX4" fmla="*/ 127000 w 723900"/>
                <a:gd name="connsiteY4" fmla="*/ 0 h 87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900" h="873125">
                  <a:moveTo>
                    <a:pt x="127000" y="0"/>
                  </a:moveTo>
                  <a:lnTo>
                    <a:pt x="0" y="873125"/>
                  </a:lnTo>
                  <a:lnTo>
                    <a:pt x="723900" y="193675"/>
                  </a:lnTo>
                  <a:lnTo>
                    <a:pt x="568325" y="3175"/>
                  </a:lnTo>
                  <a:lnTo>
                    <a:pt x="127000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DD9A43D5-E701-C641-9AA4-94E393684AB8}"/>
                </a:ext>
              </a:extLst>
            </p:cNvPr>
            <p:cNvSpPr/>
            <p:nvPr userDrawn="1"/>
          </p:nvSpPr>
          <p:spPr bwMode="gray">
            <a:xfrm>
              <a:off x="1190625" y="3175"/>
              <a:ext cx="879475" cy="190500"/>
            </a:xfrm>
            <a:custGeom>
              <a:avLst/>
              <a:gdLst>
                <a:gd name="connsiteX0" fmla="*/ 152400 w 879475"/>
                <a:gd name="connsiteY0" fmla="*/ 190500 h 190500"/>
                <a:gd name="connsiteX1" fmla="*/ 879475 w 879475"/>
                <a:gd name="connsiteY1" fmla="*/ 0 h 190500"/>
                <a:gd name="connsiteX2" fmla="*/ 0 w 879475"/>
                <a:gd name="connsiteY2" fmla="*/ 0 h 190500"/>
                <a:gd name="connsiteX3" fmla="*/ 152400 w 879475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9475" h="190500">
                  <a:moveTo>
                    <a:pt x="152400" y="190500"/>
                  </a:moveTo>
                  <a:lnTo>
                    <a:pt x="879475" y="0"/>
                  </a:lnTo>
                  <a:lnTo>
                    <a:pt x="0" y="0"/>
                  </a:lnTo>
                  <a:lnTo>
                    <a:pt x="152400" y="190500"/>
                  </a:lnTo>
                  <a:close/>
                </a:path>
              </a:pathLst>
            </a:custGeom>
            <a:solidFill>
              <a:srgbClr val="EB3246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1" name="Freeform 70">
            <a:extLst>
              <a:ext uri="{FF2B5EF4-FFF2-40B4-BE49-F238E27FC236}">
                <a16:creationId xmlns:a16="http://schemas.microsoft.com/office/drawing/2014/main" id="{9AC555DD-F93A-7A4F-ADF8-41062C828F13}"/>
              </a:ext>
            </a:extLst>
          </p:cNvPr>
          <p:cNvSpPr/>
          <p:nvPr userDrawn="1"/>
        </p:nvSpPr>
        <p:spPr bwMode="gray">
          <a:xfrm>
            <a:off x="10717966" y="0"/>
            <a:ext cx="1454047" cy="1274164"/>
          </a:xfrm>
          <a:custGeom>
            <a:avLst/>
            <a:gdLst>
              <a:gd name="connsiteX0" fmla="*/ 0 w 1558977"/>
              <a:gd name="connsiteY0" fmla="*/ 0 h 1274164"/>
              <a:gd name="connsiteX1" fmla="*/ 914400 w 1558977"/>
              <a:gd name="connsiteY1" fmla="*/ 749508 h 1274164"/>
              <a:gd name="connsiteX2" fmla="*/ 1334125 w 1558977"/>
              <a:gd name="connsiteY2" fmla="*/ 479685 h 1274164"/>
              <a:gd name="connsiteX3" fmla="*/ 1558977 w 1558977"/>
              <a:gd name="connsiteY3" fmla="*/ 1274164 h 1274164"/>
              <a:gd name="connsiteX4" fmla="*/ 1558977 w 1558977"/>
              <a:gd name="connsiteY4" fmla="*/ 0 h 1274164"/>
              <a:gd name="connsiteX5" fmla="*/ 0 w 1558977"/>
              <a:gd name="connsiteY5" fmla="*/ 0 h 1274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58977" h="1274164">
                <a:moveTo>
                  <a:pt x="0" y="0"/>
                </a:moveTo>
                <a:lnTo>
                  <a:pt x="914400" y="749508"/>
                </a:lnTo>
                <a:lnTo>
                  <a:pt x="1334125" y="479685"/>
                </a:lnTo>
                <a:lnTo>
                  <a:pt x="1558977" y="1274164"/>
                </a:lnTo>
                <a:lnTo>
                  <a:pt x="155897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  <p:txBody>
          <a:bodyPr lIns="63483" tIns="0" rIns="64783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sv-SE" sz="1600" b="1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9A922CB-6A10-C34B-A8CA-3CE5C03C6560}"/>
              </a:ext>
            </a:extLst>
          </p:cNvPr>
          <p:cNvGrpSpPr/>
          <p:nvPr userDrawn="1"/>
        </p:nvGrpSpPr>
        <p:grpSpPr>
          <a:xfrm>
            <a:off x="10572747" y="-1082"/>
            <a:ext cx="1616078" cy="1314776"/>
            <a:chOff x="10572747" y="-1082"/>
            <a:chExt cx="1616078" cy="1314776"/>
          </a:xfrm>
        </p:grpSpPr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E4233E92-CD2F-C846-AB9E-9A1EBBFE8A15}"/>
                </a:ext>
              </a:extLst>
            </p:cNvPr>
            <p:cNvSpPr/>
            <p:nvPr userDrawn="1"/>
          </p:nvSpPr>
          <p:spPr bwMode="gray">
            <a:xfrm rot="5400000" flipH="1" flipV="1">
              <a:off x="11566525" y="691394"/>
              <a:ext cx="955675" cy="288925"/>
            </a:xfrm>
            <a:custGeom>
              <a:avLst/>
              <a:gdLst>
                <a:gd name="connsiteX0" fmla="*/ 0 w 955675"/>
                <a:gd name="connsiteY0" fmla="*/ 285750 h 288925"/>
                <a:gd name="connsiteX1" fmla="*/ 955675 w 955675"/>
                <a:gd name="connsiteY1" fmla="*/ 0 h 288925"/>
                <a:gd name="connsiteX2" fmla="*/ 955675 w 955675"/>
                <a:gd name="connsiteY2" fmla="*/ 288925 h 288925"/>
                <a:gd name="connsiteX3" fmla="*/ 0 w 955675"/>
                <a:gd name="connsiteY3" fmla="*/ 285750 h 288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5675" h="288925">
                  <a:moveTo>
                    <a:pt x="0" y="285750"/>
                  </a:moveTo>
                  <a:lnTo>
                    <a:pt x="955675" y="0"/>
                  </a:lnTo>
                  <a:lnTo>
                    <a:pt x="955675" y="288925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rgbClr val="BD3845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368E4EFF-E470-E940-AC44-F8FA4DB79861}"/>
                </a:ext>
              </a:extLst>
            </p:cNvPr>
            <p:cNvSpPr/>
            <p:nvPr userDrawn="1"/>
          </p:nvSpPr>
          <p:spPr bwMode="gray">
            <a:xfrm rot="5400000" flipH="1">
              <a:off x="11233959" y="-173113"/>
              <a:ext cx="782832" cy="1126893"/>
            </a:xfrm>
            <a:custGeom>
              <a:avLst/>
              <a:gdLst>
                <a:gd name="connsiteX0" fmla="*/ 401444 w 817757"/>
                <a:gd name="connsiteY0" fmla="*/ 0 h 1152293"/>
                <a:gd name="connsiteX1" fmla="*/ 0 w 817757"/>
                <a:gd name="connsiteY1" fmla="*/ 624468 h 1152293"/>
                <a:gd name="connsiteX2" fmla="*/ 817757 w 817757"/>
                <a:gd name="connsiteY2" fmla="*/ 1152293 h 1152293"/>
                <a:gd name="connsiteX3" fmla="*/ 817757 w 817757"/>
                <a:gd name="connsiteY3" fmla="*/ 22302 h 1152293"/>
                <a:gd name="connsiteX4" fmla="*/ 401444 w 817757"/>
                <a:gd name="connsiteY4" fmla="*/ 0 h 1152293"/>
                <a:gd name="connsiteX0" fmla="*/ 401444 w 817757"/>
                <a:gd name="connsiteY0" fmla="*/ 0 h 1152293"/>
                <a:gd name="connsiteX1" fmla="*/ 0 w 817757"/>
                <a:gd name="connsiteY1" fmla="*/ 624468 h 1152293"/>
                <a:gd name="connsiteX2" fmla="*/ 817757 w 817757"/>
                <a:gd name="connsiteY2" fmla="*/ 1152293 h 1152293"/>
                <a:gd name="connsiteX3" fmla="*/ 782832 w 817757"/>
                <a:gd name="connsiteY3" fmla="*/ 77 h 1152293"/>
                <a:gd name="connsiteX4" fmla="*/ 401444 w 817757"/>
                <a:gd name="connsiteY4" fmla="*/ 0 h 1152293"/>
                <a:gd name="connsiteX0" fmla="*/ 401444 w 782832"/>
                <a:gd name="connsiteY0" fmla="*/ 0 h 1123718"/>
                <a:gd name="connsiteX1" fmla="*/ 0 w 782832"/>
                <a:gd name="connsiteY1" fmla="*/ 624468 h 1123718"/>
                <a:gd name="connsiteX2" fmla="*/ 773307 w 782832"/>
                <a:gd name="connsiteY2" fmla="*/ 1123718 h 1123718"/>
                <a:gd name="connsiteX3" fmla="*/ 782832 w 782832"/>
                <a:gd name="connsiteY3" fmla="*/ 77 h 1123718"/>
                <a:gd name="connsiteX4" fmla="*/ 401444 w 782832"/>
                <a:gd name="connsiteY4" fmla="*/ 0 h 1123718"/>
                <a:gd name="connsiteX0" fmla="*/ 401444 w 782832"/>
                <a:gd name="connsiteY0" fmla="*/ 0 h 1126893"/>
                <a:gd name="connsiteX1" fmla="*/ 0 w 782832"/>
                <a:gd name="connsiteY1" fmla="*/ 624468 h 1126893"/>
                <a:gd name="connsiteX2" fmla="*/ 782832 w 782832"/>
                <a:gd name="connsiteY2" fmla="*/ 1126893 h 1126893"/>
                <a:gd name="connsiteX3" fmla="*/ 782832 w 782832"/>
                <a:gd name="connsiteY3" fmla="*/ 77 h 1126893"/>
                <a:gd name="connsiteX4" fmla="*/ 401444 w 782832"/>
                <a:gd name="connsiteY4" fmla="*/ 0 h 1126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2832" h="1126893">
                  <a:moveTo>
                    <a:pt x="401444" y="0"/>
                  </a:moveTo>
                  <a:lnTo>
                    <a:pt x="0" y="624468"/>
                  </a:lnTo>
                  <a:lnTo>
                    <a:pt x="782832" y="1126893"/>
                  </a:lnTo>
                  <a:lnTo>
                    <a:pt x="782832" y="77"/>
                  </a:lnTo>
                  <a:lnTo>
                    <a:pt x="401444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D50A12BE-D5B7-CE49-B95F-B993CDFC5566}"/>
                </a:ext>
              </a:extLst>
            </p:cNvPr>
            <p:cNvSpPr/>
            <p:nvPr userDrawn="1"/>
          </p:nvSpPr>
          <p:spPr bwMode="gray">
            <a:xfrm rot="5400000" flipH="1">
              <a:off x="10680697" y="-107871"/>
              <a:ext cx="781050" cy="996950"/>
            </a:xfrm>
            <a:custGeom>
              <a:avLst/>
              <a:gdLst>
                <a:gd name="connsiteX0" fmla="*/ 0 w 774700"/>
                <a:gd name="connsiteY0" fmla="*/ 0 h 993775"/>
                <a:gd name="connsiteX1" fmla="*/ 774700 w 774700"/>
                <a:gd name="connsiteY1" fmla="*/ 504825 h 993775"/>
                <a:gd name="connsiteX2" fmla="*/ 774700 w 774700"/>
                <a:gd name="connsiteY2" fmla="*/ 993775 h 993775"/>
                <a:gd name="connsiteX3" fmla="*/ 0 w 774700"/>
                <a:gd name="connsiteY3" fmla="*/ 0 h 993775"/>
                <a:gd name="connsiteX0" fmla="*/ 0 w 781050"/>
                <a:gd name="connsiteY0" fmla="*/ 0 h 996950"/>
                <a:gd name="connsiteX1" fmla="*/ 781050 w 781050"/>
                <a:gd name="connsiteY1" fmla="*/ 508000 h 996950"/>
                <a:gd name="connsiteX2" fmla="*/ 781050 w 781050"/>
                <a:gd name="connsiteY2" fmla="*/ 996950 h 996950"/>
                <a:gd name="connsiteX3" fmla="*/ 0 w 781050"/>
                <a:gd name="connsiteY3" fmla="*/ 0 h 996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1050" h="996950">
                  <a:moveTo>
                    <a:pt x="0" y="0"/>
                  </a:moveTo>
                  <a:lnTo>
                    <a:pt x="781050" y="508000"/>
                  </a:lnTo>
                  <a:lnTo>
                    <a:pt x="781050" y="996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E1A5561-CD27-834F-B4FD-E5C64904C56E}"/>
              </a:ext>
            </a:extLst>
          </p:cNvPr>
          <p:cNvGrpSpPr/>
          <p:nvPr userDrawn="1"/>
        </p:nvGrpSpPr>
        <p:grpSpPr>
          <a:xfrm>
            <a:off x="8097842" y="5454526"/>
            <a:ext cx="4092577" cy="1403351"/>
            <a:chOff x="8097841" y="5454524"/>
            <a:chExt cx="4092577" cy="1403351"/>
          </a:xfrm>
        </p:grpSpPr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8F98C04E-E423-2848-A76B-5C131C8BAF69}"/>
                </a:ext>
              </a:extLst>
            </p:cNvPr>
            <p:cNvSpPr/>
            <p:nvPr userDrawn="1"/>
          </p:nvSpPr>
          <p:spPr bwMode="gray">
            <a:xfrm>
              <a:off x="8107819" y="6574751"/>
              <a:ext cx="1672789" cy="281625"/>
            </a:xfrm>
            <a:custGeom>
              <a:avLst/>
              <a:gdLst>
                <a:gd name="connsiteX0" fmla="*/ 0 w 1454045"/>
                <a:gd name="connsiteY0" fmla="*/ 254833 h 254833"/>
                <a:gd name="connsiteX1" fmla="*/ 644577 w 1454045"/>
                <a:gd name="connsiteY1" fmla="*/ 0 h 254833"/>
                <a:gd name="connsiteX2" fmla="*/ 1454045 w 1454045"/>
                <a:gd name="connsiteY2" fmla="*/ 239843 h 254833"/>
                <a:gd name="connsiteX3" fmla="*/ 0 w 1454045"/>
                <a:gd name="connsiteY3" fmla="*/ 254833 h 254833"/>
                <a:gd name="connsiteX0" fmla="*/ 0 w 1454045"/>
                <a:gd name="connsiteY0" fmla="*/ 266868 h 266868"/>
                <a:gd name="connsiteX1" fmla="*/ 630211 w 1454045"/>
                <a:gd name="connsiteY1" fmla="*/ 0 h 266868"/>
                <a:gd name="connsiteX2" fmla="*/ 1454045 w 1454045"/>
                <a:gd name="connsiteY2" fmla="*/ 251878 h 266868"/>
                <a:gd name="connsiteX3" fmla="*/ 0 w 1454045"/>
                <a:gd name="connsiteY3" fmla="*/ 266868 h 266868"/>
                <a:gd name="connsiteX0" fmla="*/ 0 w 1451172"/>
                <a:gd name="connsiteY0" fmla="*/ 257842 h 257842"/>
                <a:gd name="connsiteX1" fmla="*/ 627338 w 1451172"/>
                <a:gd name="connsiteY1" fmla="*/ 0 h 257842"/>
                <a:gd name="connsiteX2" fmla="*/ 1451172 w 1451172"/>
                <a:gd name="connsiteY2" fmla="*/ 251878 h 257842"/>
                <a:gd name="connsiteX3" fmla="*/ 0 w 1451172"/>
                <a:gd name="connsiteY3" fmla="*/ 257842 h 257842"/>
                <a:gd name="connsiteX0" fmla="*/ 0 w 1270164"/>
                <a:gd name="connsiteY0" fmla="*/ 167580 h 251878"/>
                <a:gd name="connsiteX1" fmla="*/ 446330 w 1270164"/>
                <a:gd name="connsiteY1" fmla="*/ 0 h 251878"/>
                <a:gd name="connsiteX2" fmla="*/ 1270164 w 1270164"/>
                <a:gd name="connsiteY2" fmla="*/ 251878 h 251878"/>
                <a:gd name="connsiteX3" fmla="*/ 0 w 1270164"/>
                <a:gd name="connsiteY3" fmla="*/ 167580 h 251878"/>
                <a:gd name="connsiteX0" fmla="*/ 0 w 1445425"/>
                <a:gd name="connsiteY0" fmla="*/ 254833 h 254833"/>
                <a:gd name="connsiteX1" fmla="*/ 621591 w 1445425"/>
                <a:gd name="connsiteY1" fmla="*/ 0 h 254833"/>
                <a:gd name="connsiteX2" fmla="*/ 1445425 w 1445425"/>
                <a:gd name="connsiteY2" fmla="*/ 251878 h 254833"/>
                <a:gd name="connsiteX3" fmla="*/ 0 w 1445425"/>
                <a:gd name="connsiteY3" fmla="*/ 254833 h 25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5425" h="254833">
                  <a:moveTo>
                    <a:pt x="0" y="254833"/>
                  </a:moveTo>
                  <a:lnTo>
                    <a:pt x="621591" y="0"/>
                  </a:lnTo>
                  <a:lnTo>
                    <a:pt x="1445425" y="251878"/>
                  </a:lnTo>
                  <a:lnTo>
                    <a:pt x="0" y="254833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67F02E01-96F2-FD46-9D11-0AF6D778FDF7}"/>
                </a:ext>
              </a:extLst>
            </p:cNvPr>
            <p:cNvSpPr/>
            <p:nvPr userDrawn="1"/>
          </p:nvSpPr>
          <p:spPr bwMode="gray">
            <a:xfrm>
              <a:off x="9821973" y="5493770"/>
              <a:ext cx="2368445" cy="1364105"/>
            </a:xfrm>
            <a:custGeom>
              <a:avLst/>
              <a:gdLst>
                <a:gd name="connsiteX0" fmla="*/ 2368445 w 2368445"/>
                <a:gd name="connsiteY0" fmla="*/ 0 h 1364105"/>
                <a:gd name="connsiteX1" fmla="*/ 2368445 w 2368445"/>
                <a:gd name="connsiteY1" fmla="*/ 1364105 h 1364105"/>
                <a:gd name="connsiteX2" fmla="*/ 0 w 2368445"/>
                <a:gd name="connsiteY2" fmla="*/ 1364105 h 1364105"/>
                <a:gd name="connsiteX3" fmla="*/ 1379095 w 2368445"/>
                <a:gd name="connsiteY3" fmla="*/ 479685 h 1364105"/>
                <a:gd name="connsiteX4" fmla="*/ 2368445 w 2368445"/>
                <a:gd name="connsiteY4" fmla="*/ 0 h 1364105"/>
                <a:gd name="connsiteX0" fmla="*/ 2368445 w 2368445"/>
                <a:gd name="connsiteY0" fmla="*/ 0 h 1364105"/>
                <a:gd name="connsiteX1" fmla="*/ 2368445 w 2368445"/>
                <a:gd name="connsiteY1" fmla="*/ 1364105 h 1364105"/>
                <a:gd name="connsiteX2" fmla="*/ 0 w 2368445"/>
                <a:gd name="connsiteY2" fmla="*/ 1364105 h 1364105"/>
                <a:gd name="connsiteX3" fmla="*/ 1372371 w 2368445"/>
                <a:gd name="connsiteY3" fmla="*/ 493132 h 1364105"/>
                <a:gd name="connsiteX4" fmla="*/ 2368445 w 2368445"/>
                <a:gd name="connsiteY4" fmla="*/ 0 h 136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8445" h="1364105">
                  <a:moveTo>
                    <a:pt x="2368445" y="0"/>
                  </a:moveTo>
                  <a:lnTo>
                    <a:pt x="2368445" y="1364105"/>
                  </a:lnTo>
                  <a:lnTo>
                    <a:pt x="0" y="1364105"/>
                  </a:lnTo>
                  <a:lnTo>
                    <a:pt x="1372371" y="493132"/>
                  </a:lnTo>
                  <a:lnTo>
                    <a:pt x="2368445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D256067-52C4-B847-BB2F-A65943838BCB}"/>
                </a:ext>
              </a:extLst>
            </p:cNvPr>
            <p:cNvGrpSpPr/>
            <p:nvPr userDrawn="1"/>
          </p:nvGrpSpPr>
          <p:grpSpPr>
            <a:xfrm>
              <a:off x="8097841" y="5454524"/>
              <a:ext cx="4092577" cy="1403351"/>
              <a:chOff x="8109416" y="5457824"/>
              <a:chExt cx="4092577" cy="1403351"/>
            </a:xfrm>
          </p:grpSpPr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A1B1EE27-92A4-2245-B4C1-DAEFD5F28203}"/>
                  </a:ext>
                </a:extLst>
              </p:cNvPr>
              <p:cNvSpPr/>
              <p:nvPr/>
            </p:nvSpPr>
            <p:spPr bwMode="gray">
              <a:xfrm flipH="1">
                <a:off x="11262191" y="5457824"/>
                <a:ext cx="939800" cy="755650"/>
              </a:xfrm>
              <a:custGeom>
                <a:avLst/>
                <a:gdLst>
                  <a:gd name="connsiteX0" fmla="*/ 0 w 939800"/>
                  <a:gd name="connsiteY0" fmla="*/ 755650 h 755650"/>
                  <a:gd name="connsiteX1" fmla="*/ 939800 w 939800"/>
                  <a:gd name="connsiteY1" fmla="*/ 504825 h 755650"/>
                  <a:gd name="connsiteX2" fmla="*/ 0 w 939800"/>
                  <a:gd name="connsiteY2" fmla="*/ 0 h 755650"/>
                  <a:gd name="connsiteX3" fmla="*/ 0 w 939800"/>
                  <a:gd name="connsiteY3" fmla="*/ 755650 h 755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9800" h="755650">
                    <a:moveTo>
                      <a:pt x="0" y="755650"/>
                    </a:moveTo>
                    <a:lnTo>
                      <a:pt x="939800" y="504825"/>
                    </a:lnTo>
                    <a:lnTo>
                      <a:pt x="0" y="0"/>
                    </a:lnTo>
                    <a:lnTo>
                      <a:pt x="0" y="755650"/>
                    </a:lnTo>
                    <a:close/>
                  </a:path>
                </a:pathLst>
              </a:custGeom>
              <a:solidFill>
                <a:srgbClr val="EB3246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61A96976-D193-3243-BE0F-F5CF362BD5FA}"/>
                  </a:ext>
                </a:extLst>
              </p:cNvPr>
              <p:cNvSpPr/>
              <p:nvPr/>
            </p:nvSpPr>
            <p:spPr bwMode="gray">
              <a:xfrm flipH="1">
                <a:off x="11157416" y="5962649"/>
                <a:ext cx="1044575" cy="733425"/>
              </a:xfrm>
              <a:custGeom>
                <a:avLst/>
                <a:gdLst>
                  <a:gd name="connsiteX0" fmla="*/ 0 w 1044575"/>
                  <a:gd name="connsiteY0" fmla="*/ 250825 h 733425"/>
                  <a:gd name="connsiteX1" fmla="*/ 933450 w 1044575"/>
                  <a:gd name="connsiteY1" fmla="*/ 0 h 733425"/>
                  <a:gd name="connsiteX2" fmla="*/ 1044575 w 1044575"/>
                  <a:gd name="connsiteY2" fmla="*/ 733425 h 733425"/>
                  <a:gd name="connsiteX3" fmla="*/ 0 w 1044575"/>
                  <a:gd name="connsiteY3" fmla="*/ 412750 h 733425"/>
                  <a:gd name="connsiteX4" fmla="*/ 0 w 1044575"/>
                  <a:gd name="connsiteY4" fmla="*/ 250825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4575" h="733425">
                    <a:moveTo>
                      <a:pt x="0" y="250825"/>
                    </a:moveTo>
                    <a:lnTo>
                      <a:pt x="933450" y="0"/>
                    </a:lnTo>
                    <a:lnTo>
                      <a:pt x="1044575" y="733425"/>
                    </a:lnTo>
                    <a:lnTo>
                      <a:pt x="0" y="412750"/>
                    </a:lnTo>
                    <a:lnTo>
                      <a:pt x="0" y="25082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4E4916D8-4D8D-8848-A6F2-8C2F2DE1114E}"/>
                  </a:ext>
                </a:extLst>
              </p:cNvPr>
              <p:cNvSpPr/>
              <p:nvPr/>
            </p:nvSpPr>
            <p:spPr bwMode="gray">
              <a:xfrm flipH="1">
                <a:off x="8109416" y="6572249"/>
                <a:ext cx="736600" cy="288926"/>
              </a:xfrm>
              <a:custGeom>
                <a:avLst/>
                <a:gdLst>
                  <a:gd name="connsiteX0" fmla="*/ 6350 w 736600"/>
                  <a:gd name="connsiteY0" fmla="*/ 0 h 288925"/>
                  <a:gd name="connsiteX1" fmla="*/ 736600 w 736600"/>
                  <a:gd name="connsiteY1" fmla="*/ 288925 h 288925"/>
                  <a:gd name="connsiteX2" fmla="*/ 0 w 736600"/>
                  <a:gd name="connsiteY2" fmla="*/ 288925 h 288925"/>
                  <a:gd name="connsiteX3" fmla="*/ 6350 w 736600"/>
                  <a:gd name="connsiteY3" fmla="*/ 0 h 288925"/>
                  <a:gd name="connsiteX0" fmla="*/ 6350 w 736600"/>
                  <a:gd name="connsiteY0" fmla="*/ 0 h 288925"/>
                  <a:gd name="connsiteX1" fmla="*/ 736600 w 736600"/>
                  <a:gd name="connsiteY1" fmla="*/ 288925 h 288925"/>
                  <a:gd name="connsiteX2" fmla="*/ 0 w 736600"/>
                  <a:gd name="connsiteY2" fmla="*/ 288925 h 288925"/>
                  <a:gd name="connsiteX3" fmla="*/ 6350 w 736600"/>
                  <a:gd name="connsiteY3" fmla="*/ 0 h 288925"/>
                  <a:gd name="connsiteX0" fmla="*/ 6350 w 736600"/>
                  <a:gd name="connsiteY0" fmla="*/ 0 h 282575"/>
                  <a:gd name="connsiteX1" fmla="*/ 736600 w 736600"/>
                  <a:gd name="connsiteY1" fmla="*/ 282575 h 282575"/>
                  <a:gd name="connsiteX2" fmla="*/ 0 w 736600"/>
                  <a:gd name="connsiteY2" fmla="*/ 282575 h 282575"/>
                  <a:gd name="connsiteX3" fmla="*/ 6350 w 736600"/>
                  <a:gd name="connsiteY3" fmla="*/ 0 h 282575"/>
                  <a:gd name="connsiteX0" fmla="*/ 6350 w 736600"/>
                  <a:gd name="connsiteY0" fmla="*/ 0 h 282575"/>
                  <a:gd name="connsiteX1" fmla="*/ 736600 w 736600"/>
                  <a:gd name="connsiteY1" fmla="*/ 282575 h 282575"/>
                  <a:gd name="connsiteX2" fmla="*/ 0 w 736600"/>
                  <a:gd name="connsiteY2" fmla="*/ 282575 h 282575"/>
                  <a:gd name="connsiteX3" fmla="*/ 6350 w 736600"/>
                  <a:gd name="connsiteY3" fmla="*/ 0 h 282575"/>
                  <a:gd name="connsiteX0" fmla="*/ 0 w 736600"/>
                  <a:gd name="connsiteY0" fmla="*/ 0 h 279400"/>
                  <a:gd name="connsiteX1" fmla="*/ 736600 w 736600"/>
                  <a:gd name="connsiteY1" fmla="*/ 279400 h 279400"/>
                  <a:gd name="connsiteX2" fmla="*/ 0 w 736600"/>
                  <a:gd name="connsiteY2" fmla="*/ 279400 h 279400"/>
                  <a:gd name="connsiteX3" fmla="*/ 0 w 736600"/>
                  <a:gd name="connsiteY3" fmla="*/ 0 h 279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6600" h="279400">
                    <a:moveTo>
                      <a:pt x="0" y="0"/>
                    </a:moveTo>
                    <a:lnTo>
                      <a:pt x="736600" y="279400"/>
                    </a:lnTo>
                    <a:lnTo>
                      <a:pt x="0" y="279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6E62D1AE-6F94-4B43-8177-3CBD9616D098}"/>
                  </a:ext>
                </a:extLst>
              </p:cNvPr>
              <p:cNvSpPr/>
              <p:nvPr/>
            </p:nvSpPr>
            <p:spPr bwMode="gray">
              <a:xfrm flipH="1">
                <a:off x="8842841" y="6572249"/>
                <a:ext cx="955675" cy="288925"/>
              </a:xfrm>
              <a:custGeom>
                <a:avLst/>
                <a:gdLst>
                  <a:gd name="connsiteX0" fmla="*/ 0 w 955675"/>
                  <a:gd name="connsiteY0" fmla="*/ 285750 h 288925"/>
                  <a:gd name="connsiteX1" fmla="*/ 955675 w 955675"/>
                  <a:gd name="connsiteY1" fmla="*/ 0 h 288925"/>
                  <a:gd name="connsiteX2" fmla="*/ 955675 w 955675"/>
                  <a:gd name="connsiteY2" fmla="*/ 288925 h 288925"/>
                  <a:gd name="connsiteX3" fmla="*/ 0 w 955675"/>
                  <a:gd name="connsiteY3" fmla="*/ 285750 h 288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5675" h="288925">
                    <a:moveTo>
                      <a:pt x="0" y="285750"/>
                    </a:moveTo>
                    <a:lnTo>
                      <a:pt x="955675" y="0"/>
                    </a:lnTo>
                    <a:lnTo>
                      <a:pt x="955675" y="288925"/>
                    </a:lnTo>
                    <a:lnTo>
                      <a:pt x="0" y="285750"/>
                    </a:lnTo>
                    <a:close/>
                  </a:path>
                </a:pathLst>
              </a:custGeom>
              <a:solidFill>
                <a:srgbClr val="BD384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BFC35665-C3FC-C048-98A3-BF5CF115E938}"/>
                  </a:ext>
                </a:extLst>
              </p:cNvPr>
              <p:cNvSpPr/>
              <p:nvPr/>
            </p:nvSpPr>
            <p:spPr bwMode="gray">
              <a:xfrm flipH="1">
                <a:off x="9801691" y="5959474"/>
                <a:ext cx="1466850" cy="898525"/>
              </a:xfrm>
              <a:custGeom>
                <a:avLst/>
                <a:gdLst>
                  <a:gd name="connsiteX0" fmla="*/ 0 w 1466850"/>
                  <a:gd name="connsiteY0" fmla="*/ 0 h 898525"/>
                  <a:gd name="connsiteX1" fmla="*/ 1466850 w 1466850"/>
                  <a:gd name="connsiteY1" fmla="*/ 898525 h 898525"/>
                  <a:gd name="connsiteX2" fmla="*/ 663575 w 1466850"/>
                  <a:gd name="connsiteY2" fmla="*/ 898525 h 898525"/>
                  <a:gd name="connsiteX3" fmla="*/ 111125 w 1466850"/>
                  <a:gd name="connsiteY3" fmla="*/ 733425 h 898525"/>
                  <a:gd name="connsiteX4" fmla="*/ 0 w 1466850"/>
                  <a:gd name="connsiteY4" fmla="*/ 0 h 898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6850" h="898525">
                    <a:moveTo>
                      <a:pt x="0" y="0"/>
                    </a:moveTo>
                    <a:lnTo>
                      <a:pt x="1466850" y="898525"/>
                    </a:lnTo>
                    <a:lnTo>
                      <a:pt x="663575" y="898525"/>
                    </a:lnTo>
                    <a:lnTo>
                      <a:pt x="111125" y="7334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A2D81D3E-4C77-9D49-AFA5-9991DD1CD5B7}"/>
                  </a:ext>
                </a:extLst>
              </p:cNvPr>
              <p:cNvSpPr/>
              <p:nvPr/>
            </p:nvSpPr>
            <p:spPr bwMode="gray">
              <a:xfrm flipH="1">
                <a:off x="10608141" y="6686550"/>
                <a:ext cx="1593852" cy="171450"/>
              </a:xfrm>
              <a:custGeom>
                <a:avLst/>
                <a:gdLst>
                  <a:gd name="connsiteX0" fmla="*/ 1035050 w 1581150"/>
                  <a:gd name="connsiteY0" fmla="*/ 0 h 174625"/>
                  <a:gd name="connsiteX1" fmla="*/ 0 w 1581150"/>
                  <a:gd name="connsiteY1" fmla="*/ 174625 h 174625"/>
                  <a:gd name="connsiteX2" fmla="*/ 1581150 w 1581150"/>
                  <a:gd name="connsiteY2" fmla="*/ 174625 h 174625"/>
                  <a:gd name="connsiteX3" fmla="*/ 1035050 w 1581150"/>
                  <a:gd name="connsiteY3" fmla="*/ 0 h 174625"/>
                  <a:gd name="connsiteX0" fmla="*/ 1031900 w 1581150"/>
                  <a:gd name="connsiteY0" fmla="*/ 0 h 171450"/>
                  <a:gd name="connsiteX1" fmla="*/ 0 w 1581150"/>
                  <a:gd name="connsiteY1" fmla="*/ 171450 h 171450"/>
                  <a:gd name="connsiteX2" fmla="*/ 1581150 w 1581150"/>
                  <a:gd name="connsiteY2" fmla="*/ 171450 h 171450"/>
                  <a:gd name="connsiteX3" fmla="*/ 1031900 w 1581150"/>
                  <a:gd name="connsiteY3" fmla="*/ 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81150" h="171450">
                    <a:moveTo>
                      <a:pt x="1031900" y="0"/>
                    </a:moveTo>
                    <a:lnTo>
                      <a:pt x="0" y="171450"/>
                    </a:lnTo>
                    <a:lnTo>
                      <a:pt x="1581150" y="171450"/>
                    </a:lnTo>
                    <a:lnTo>
                      <a:pt x="10319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7F49663D-E3AD-5440-907C-12421FA507FA}"/>
                  </a:ext>
                </a:extLst>
              </p:cNvPr>
              <p:cNvSpPr/>
              <p:nvPr/>
            </p:nvSpPr>
            <p:spPr bwMode="gray">
              <a:xfrm flipH="1">
                <a:off x="11157415" y="6375400"/>
                <a:ext cx="1044575" cy="482600"/>
              </a:xfrm>
              <a:custGeom>
                <a:avLst/>
                <a:gdLst>
                  <a:gd name="connsiteX0" fmla="*/ 0 w 1012825"/>
                  <a:gd name="connsiteY0" fmla="*/ 0 h 492125"/>
                  <a:gd name="connsiteX1" fmla="*/ 1012825 w 1012825"/>
                  <a:gd name="connsiteY1" fmla="*/ 311150 h 492125"/>
                  <a:gd name="connsiteX2" fmla="*/ 0 w 1012825"/>
                  <a:gd name="connsiteY2" fmla="*/ 492125 h 492125"/>
                  <a:gd name="connsiteX3" fmla="*/ 0 w 1012825"/>
                  <a:gd name="connsiteY3" fmla="*/ 0 h 492125"/>
                  <a:gd name="connsiteX0" fmla="*/ 0 w 1035050"/>
                  <a:gd name="connsiteY0" fmla="*/ 0 h 492125"/>
                  <a:gd name="connsiteX1" fmla="*/ 1035050 w 1035050"/>
                  <a:gd name="connsiteY1" fmla="*/ 314388 h 492125"/>
                  <a:gd name="connsiteX2" fmla="*/ 0 w 1035050"/>
                  <a:gd name="connsiteY2" fmla="*/ 492125 h 492125"/>
                  <a:gd name="connsiteX3" fmla="*/ 0 w 1035050"/>
                  <a:gd name="connsiteY3" fmla="*/ 0 h 492125"/>
                  <a:gd name="connsiteX0" fmla="*/ 0 w 1044575"/>
                  <a:gd name="connsiteY0" fmla="*/ 0 h 492125"/>
                  <a:gd name="connsiteX1" fmla="*/ 1044575 w 1044575"/>
                  <a:gd name="connsiteY1" fmla="*/ 317626 h 492125"/>
                  <a:gd name="connsiteX2" fmla="*/ 0 w 1044575"/>
                  <a:gd name="connsiteY2" fmla="*/ 492125 h 492125"/>
                  <a:gd name="connsiteX3" fmla="*/ 0 w 1044575"/>
                  <a:gd name="connsiteY3" fmla="*/ 0 h 492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4575" h="492125">
                    <a:moveTo>
                      <a:pt x="0" y="0"/>
                    </a:moveTo>
                    <a:lnTo>
                      <a:pt x="1044575" y="317626"/>
                    </a:lnTo>
                    <a:lnTo>
                      <a:pt x="0" y="4921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565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4C6FCE37-9821-9C4F-B45A-A7CAE6173AC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983762" y="6134100"/>
                <a:ext cx="1035130" cy="64216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970815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>
            <a:extLst>
              <a:ext uri="{FF2B5EF4-FFF2-40B4-BE49-F238E27FC236}">
                <a16:creationId xmlns:a16="http://schemas.microsoft.com/office/drawing/2014/main" id="{709A301C-09AA-BD4F-8216-E67C4C1F5290}"/>
              </a:ext>
            </a:extLst>
          </p:cNvPr>
          <p:cNvSpPr/>
          <p:nvPr userDrawn="1"/>
        </p:nvSpPr>
        <p:spPr bwMode="gray">
          <a:xfrm>
            <a:off x="14990" y="989351"/>
            <a:ext cx="12157023" cy="5351488"/>
          </a:xfrm>
          <a:custGeom>
            <a:avLst/>
            <a:gdLst>
              <a:gd name="connsiteX0" fmla="*/ 14990 w 12157023"/>
              <a:gd name="connsiteY0" fmla="*/ 5351488 h 5351488"/>
              <a:gd name="connsiteX1" fmla="*/ 1364105 w 12157023"/>
              <a:gd name="connsiteY1" fmla="*/ 4721901 h 5351488"/>
              <a:gd name="connsiteX2" fmla="*/ 4901784 w 12157023"/>
              <a:gd name="connsiteY2" fmla="*/ 3897442 h 5351488"/>
              <a:gd name="connsiteX3" fmla="*/ 5981076 w 12157023"/>
              <a:gd name="connsiteY3" fmla="*/ 3522688 h 5351488"/>
              <a:gd name="connsiteX4" fmla="*/ 12157023 w 12157023"/>
              <a:gd name="connsiteY4" fmla="*/ 3522688 h 5351488"/>
              <a:gd name="connsiteX5" fmla="*/ 12157023 w 12157023"/>
              <a:gd name="connsiteY5" fmla="*/ 0 h 5351488"/>
              <a:gd name="connsiteX6" fmla="*/ 11227633 w 12157023"/>
              <a:gd name="connsiteY6" fmla="*/ 464695 h 5351488"/>
              <a:gd name="connsiteX7" fmla="*/ 8769246 w 12157023"/>
              <a:gd name="connsiteY7" fmla="*/ 1079292 h 5351488"/>
              <a:gd name="connsiteX8" fmla="*/ 8064708 w 12157023"/>
              <a:gd name="connsiteY8" fmla="*/ 1364105 h 5351488"/>
              <a:gd name="connsiteX9" fmla="*/ 0 w 12157023"/>
              <a:gd name="connsiteY9" fmla="*/ 1364105 h 5351488"/>
              <a:gd name="connsiteX10" fmla="*/ 14990 w 12157023"/>
              <a:gd name="connsiteY10" fmla="*/ 5351488 h 535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57023" h="5351488">
                <a:moveTo>
                  <a:pt x="14990" y="5351488"/>
                </a:moveTo>
                <a:lnTo>
                  <a:pt x="1364105" y="4721901"/>
                </a:lnTo>
                <a:lnTo>
                  <a:pt x="4901784" y="3897442"/>
                </a:lnTo>
                <a:lnTo>
                  <a:pt x="5981076" y="3522688"/>
                </a:lnTo>
                <a:lnTo>
                  <a:pt x="12157023" y="3522688"/>
                </a:lnTo>
                <a:lnTo>
                  <a:pt x="12157023" y="0"/>
                </a:lnTo>
                <a:lnTo>
                  <a:pt x="11227633" y="464695"/>
                </a:lnTo>
                <a:lnTo>
                  <a:pt x="8769246" y="1079292"/>
                </a:lnTo>
                <a:lnTo>
                  <a:pt x="8064708" y="1364105"/>
                </a:lnTo>
                <a:lnTo>
                  <a:pt x="0" y="1364105"/>
                </a:lnTo>
                <a:cubicBezTo>
                  <a:pt x="4997" y="2693233"/>
                  <a:pt x="9993" y="4022360"/>
                  <a:pt x="14990" y="5351488"/>
                </a:cubicBezTo>
                <a:close/>
              </a:path>
            </a:pathLst>
          </a:cu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  <p:txBody>
          <a:bodyPr lIns="63483" tIns="0" rIns="64783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sv-SE" sz="1600" b="1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EC9A83D-97D8-094C-A260-0F48BF15DB75}"/>
              </a:ext>
            </a:extLst>
          </p:cNvPr>
          <p:cNvGrpSpPr/>
          <p:nvPr userDrawn="1"/>
        </p:nvGrpSpPr>
        <p:grpSpPr>
          <a:xfrm flipH="1">
            <a:off x="8096248" y="924679"/>
            <a:ext cx="4092577" cy="1412875"/>
            <a:chOff x="-2" y="5454650"/>
            <a:chExt cx="4092577" cy="1412875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4A0475F-4625-9E41-A973-5052C5867FDC}"/>
                </a:ext>
              </a:extLst>
            </p:cNvPr>
            <p:cNvSpPr/>
            <p:nvPr/>
          </p:nvSpPr>
          <p:spPr bwMode="gray">
            <a:xfrm>
              <a:off x="0" y="5454650"/>
              <a:ext cx="939800" cy="755650"/>
            </a:xfrm>
            <a:custGeom>
              <a:avLst/>
              <a:gdLst>
                <a:gd name="connsiteX0" fmla="*/ 0 w 939800"/>
                <a:gd name="connsiteY0" fmla="*/ 755650 h 755650"/>
                <a:gd name="connsiteX1" fmla="*/ 939800 w 939800"/>
                <a:gd name="connsiteY1" fmla="*/ 504825 h 755650"/>
                <a:gd name="connsiteX2" fmla="*/ 0 w 939800"/>
                <a:gd name="connsiteY2" fmla="*/ 0 h 755650"/>
                <a:gd name="connsiteX3" fmla="*/ 0 w 939800"/>
                <a:gd name="connsiteY3" fmla="*/ 755650 h 75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9800" h="755650">
                  <a:moveTo>
                    <a:pt x="0" y="755650"/>
                  </a:moveTo>
                  <a:lnTo>
                    <a:pt x="939800" y="504825"/>
                  </a:lnTo>
                  <a:lnTo>
                    <a:pt x="0" y="0"/>
                  </a:lnTo>
                  <a:lnTo>
                    <a:pt x="0" y="755650"/>
                  </a:lnTo>
                  <a:close/>
                </a:path>
              </a:pathLst>
            </a:custGeom>
            <a:solidFill>
              <a:srgbClr val="EB3246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E1F179E-32C8-7B4A-BD49-33392E7C79A2}"/>
                </a:ext>
              </a:extLst>
            </p:cNvPr>
            <p:cNvSpPr/>
            <p:nvPr/>
          </p:nvSpPr>
          <p:spPr bwMode="gray">
            <a:xfrm>
              <a:off x="936625" y="5959475"/>
              <a:ext cx="2425700" cy="908050"/>
            </a:xfrm>
            <a:custGeom>
              <a:avLst/>
              <a:gdLst>
                <a:gd name="connsiteX0" fmla="*/ 0 w 2425700"/>
                <a:gd name="connsiteY0" fmla="*/ 0 h 895350"/>
                <a:gd name="connsiteX1" fmla="*/ 1463675 w 2425700"/>
                <a:gd name="connsiteY1" fmla="*/ 895350 h 895350"/>
                <a:gd name="connsiteX2" fmla="*/ 2425700 w 2425700"/>
                <a:gd name="connsiteY2" fmla="*/ 612775 h 895350"/>
                <a:gd name="connsiteX3" fmla="*/ 0 w 2425700"/>
                <a:gd name="connsiteY3" fmla="*/ 0 h 895350"/>
                <a:gd name="connsiteX0" fmla="*/ 0 w 2425700"/>
                <a:gd name="connsiteY0" fmla="*/ 0 h 895350"/>
                <a:gd name="connsiteX1" fmla="*/ 1476375 w 2425700"/>
                <a:gd name="connsiteY1" fmla="*/ 895350 h 895350"/>
                <a:gd name="connsiteX2" fmla="*/ 2425700 w 2425700"/>
                <a:gd name="connsiteY2" fmla="*/ 612775 h 895350"/>
                <a:gd name="connsiteX3" fmla="*/ 0 w 2425700"/>
                <a:gd name="connsiteY3" fmla="*/ 0 h 895350"/>
                <a:gd name="connsiteX0" fmla="*/ 0 w 2425700"/>
                <a:gd name="connsiteY0" fmla="*/ 0 h 908050"/>
                <a:gd name="connsiteX1" fmla="*/ 1476375 w 2425700"/>
                <a:gd name="connsiteY1" fmla="*/ 908050 h 908050"/>
                <a:gd name="connsiteX2" fmla="*/ 2425700 w 2425700"/>
                <a:gd name="connsiteY2" fmla="*/ 612775 h 908050"/>
                <a:gd name="connsiteX3" fmla="*/ 0 w 2425700"/>
                <a:gd name="connsiteY3" fmla="*/ 0 h 908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5700" h="908050">
                  <a:moveTo>
                    <a:pt x="0" y="0"/>
                  </a:moveTo>
                  <a:lnTo>
                    <a:pt x="1476375" y="908050"/>
                  </a:lnTo>
                  <a:lnTo>
                    <a:pt x="2425700" y="612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7293030-A093-F34F-A127-304E3675D329}"/>
                </a:ext>
              </a:extLst>
            </p:cNvPr>
            <p:cNvSpPr/>
            <p:nvPr/>
          </p:nvSpPr>
          <p:spPr bwMode="gray">
            <a:xfrm>
              <a:off x="0" y="5959475"/>
              <a:ext cx="1044575" cy="733425"/>
            </a:xfrm>
            <a:custGeom>
              <a:avLst/>
              <a:gdLst>
                <a:gd name="connsiteX0" fmla="*/ 0 w 1044575"/>
                <a:gd name="connsiteY0" fmla="*/ 250825 h 733425"/>
                <a:gd name="connsiteX1" fmla="*/ 933450 w 1044575"/>
                <a:gd name="connsiteY1" fmla="*/ 0 h 733425"/>
                <a:gd name="connsiteX2" fmla="*/ 1044575 w 1044575"/>
                <a:gd name="connsiteY2" fmla="*/ 733425 h 733425"/>
                <a:gd name="connsiteX3" fmla="*/ 0 w 1044575"/>
                <a:gd name="connsiteY3" fmla="*/ 412750 h 733425"/>
                <a:gd name="connsiteX4" fmla="*/ 0 w 1044575"/>
                <a:gd name="connsiteY4" fmla="*/ 250825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4575" h="733425">
                  <a:moveTo>
                    <a:pt x="0" y="250825"/>
                  </a:moveTo>
                  <a:lnTo>
                    <a:pt x="933450" y="0"/>
                  </a:lnTo>
                  <a:lnTo>
                    <a:pt x="1044575" y="733425"/>
                  </a:lnTo>
                  <a:lnTo>
                    <a:pt x="0" y="412750"/>
                  </a:lnTo>
                  <a:lnTo>
                    <a:pt x="0" y="250825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C1EA0B2-A78C-DB45-BC45-BB7128BB7D23}"/>
                </a:ext>
              </a:extLst>
            </p:cNvPr>
            <p:cNvSpPr/>
            <p:nvPr/>
          </p:nvSpPr>
          <p:spPr bwMode="gray">
            <a:xfrm>
              <a:off x="3355975" y="6569075"/>
              <a:ext cx="736600" cy="288926"/>
            </a:xfrm>
            <a:custGeom>
              <a:avLst/>
              <a:gdLst>
                <a:gd name="connsiteX0" fmla="*/ 6350 w 736600"/>
                <a:gd name="connsiteY0" fmla="*/ 0 h 288925"/>
                <a:gd name="connsiteX1" fmla="*/ 736600 w 736600"/>
                <a:gd name="connsiteY1" fmla="*/ 288925 h 288925"/>
                <a:gd name="connsiteX2" fmla="*/ 0 w 736600"/>
                <a:gd name="connsiteY2" fmla="*/ 288925 h 288925"/>
                <a:gd name="connsiteX3" fmla="*/ 6350 w 736600"/>
                <a:gd name="connsiteY3" fmla="*/ 0 h 288925"/>
                <a:gd name="connsiteX0" fmla="*/ 6350 w 736600"/>
                <a:gd name="connsiteY0" fmla="*/ 0 h 288925"/>
                <a:gd name="connsiteX1" fmla="*/ 736600 w 736600"/>
                <a:gd name="connsiteY1" fmla="*/ 288925 h 288925"/>
                <a:gd name="connsiteX2" fmla="*/ 0 w 736600"/>
                <a:gd name="connsiteY2" fmla="*/ 288925 h 288925"/>
                <a:gd name="connsiteX3" fmla="*/ 6350 w 736600"/>
                <a:gd name="connsiteY3" fmla="*/ 0 h 288925"/>
                <a:gd name="connsiteX0" fmla="*/ 6350 w 736600"/>
                <a:gd name="connsiteY0" fmla="*/ 0 h 282575"/>
                <a:gd name="connsiteX1" fmla="*/ 736600 w 736600"/>
                <a:gd name="connsiteY1" fmla="*/ 282575 h 282575"/>
                <a:gd name="connsiteX2" fmla="*/ 0 w 736600"/>
                <a:gd name="connsiteY2" fmla="*/ 282575 h 282575"/>
                <a:gd name="connsiteX3" fmla="*/ 6350 w 736600"/>
                <a:gd name="connsiteY3" fmla="*/ 0 h 282575"/>
                <a:gd name="connsiteX0" fmla="*/ 6350 w 736600"/>
                <a:gd name="connsiteY0" fmla="*/ 0 h 282575"/>
                <a:gd name="connsiteX1" fmla="*/ 736600 w 736600"/>
                <a:gd name="connsiteY1" fmla="*/ 282575 h 282575"/>
                <a:gd name="connsiteX2" fmla="*/ 0 w 736600"/>
                <a:gd name="connsiteY2" fmla="*/ 282575 h 282575"/>
                <a:gd name="connsiteX3" fmla="*/ 6350 w 736600"/>
                <a:gd name="connsiteY3" fmla="*/ 0 h 282575"/>
                <a:gd name="connsiteX0" fmla="*/ 0 w 736600"/>
                <a:gd name="connsiteY0" fmla="*/ 0 h 279400"/>
                <a:gd name="connsiteX1" fmla="*/ 736600 w 736600"/>
                <a:gd name="connsiteY1" fmla="*/ 279400 h 279400"/>
                <a:gd name="connsiteX2" fmla="*/ 0 w 736600"/>
                <a:gd name="connsiteY2" fmla="*/ 279400 h 279400"/>
                <a:gd name="connsiteX3" fmla="*/ 0 w 736600"/>
                <a:gd name="connsiteY3" fmla="*/ 0 h 27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600" h="279400">
                  <a:moveTo>
                    <a:pt x="0" y="0"/>
                  </a:moveTo>
                  <a:lnTo>
                    <a:pt x="736600" y="279400"/>
                  </a:lnTo>
                  <a:lnTo>
                    <a:pt x="0" y="279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BA9DE5A-995C-1245-830B-D112FC1CB139}"/>
                </a:ext>
              </a:extLst>
            </p:cNvPr>
            <p:cNvSpPr/>
            <p:nvPr/>
          </p:nvSpPr>
          <p:spPr bwMode="gray">
            <a:xfrm>
              <a:off x="2403475" y="6569075"/>
              <a:ext cx="955675" cy="288925"/>
            </a:xfrm>
            <a:custGeom>
              <a:avLst/>
              <a:gdLst>
                <a:gd name="connsiteX0" fmla="*/ 0 w 955675"/>
                <a:gd name="connsiteY0" fmla="*/ 285750 h 288925"/>
                <a:gd name="connsiteX1" fmla="*/ 955675 w 955675"/>
                <a:gd name="connsiteY1" fmla="*/ 0 h 288925"/>
                <a:gd name="connsiteX2" fmla="*/ 955675 w 955675"/>
                <a:gd name="connsiteY2" fmla="*/ 288925 h 288925"/>
                <a:gd name="connsiteX3" fmla="*/ 0 w 955675"/>
                <a:gd name="connsiteY3" fmla="*/ 285750 h 288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5675" h="288925">
                  <a:moveTo>
                    <a:pt x="0" y="285750"/>
                  </a:moveTo>
                  <a:lnTo>
                    <a:pt x="955675" y="0"/>
                  </a:lnTo>
                  <a:lnTo>
                    <a:pt x="955675" y="288925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rgbClr val="BD3845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A071F13E-EE8B-334A-B555-F3BA465B3CA2}"/>
                </a:ext>
              </a:extLst>
            </p:cNvPr>
            <p:cNvSpPr/>
            <p:nvPr/>
          </p:nvSpPr>
          <p:spPr bwMode="gray">
            <a:xfrm>
              <a:off x="933450" y="5956300"/>
              <a:ext cx="1466850" cy="898525"/>
            </a:xfrm>
            <a:custGeom>
              <a:avLst/>
              <a:gdLst>
                <a:gd name="connsiteX0" fmla="*/ 0 w 1466850"/>
                <a:gd name="connsiteY0" fmla="*/ 0 h 898525"/>
                <a:gd name="connsiteX1" fmla="*/ 1466850 w 1466850"/>
                <a:gd name="connsiteY1" fmla="*/ 898525 h 898525"/>
                <a:gd name="connsiteX2" fmla="*/ 663575 w 1466850"/>
                <a:gd name="connsiteY2" fmla="*/ 898525 h 898525"/>
                <a:gd name="connsiteX3" fmla="*/ 111125 w 1466850"/>
                <a:gd name="connsiteY3" fmla="*/ 733425 h 898525"/>
                <a:gd name="connsiteX4" fmla="*/ 0 w 1466850"/>
                <a:gd name="connsiteY4" fmla="*/ 0 h 89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850" h="898525">
                  <a:moveTo>
                    <a:pt x="0" y="0"/>
                  </a:moveTo>
                  <a:lnTo>
                    <a:pt x="1466850" y="898525"/>
                  </a:lnTo>
                  <a:lnTo>
                    <a:pt x="663575" y="898525"/>
                  </a:lnTo>
                  <a:lnTo>
                    <a:pt x="111125" y="733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51386F4F-C97C-A040-87F1-F5C00ADB4FF8}"/>
                </a:ext>
              </a:extLst>
            </p:cNvPr>
            <p:cNvSpPr/>
            <p:nvPr/>
          </p:nvSpPr>
          <p:spPr bwMode="gray">
            <a:xfrm>
              <a:off x="-2" y="6683376"/>
              <a:ext cx="1593852" cy="171450"/>
            </a:xfrm>
            <a:custGeom>
              <a:avLst/>
              <a:gdLst>
                <a:gd name="connsiteX0" fmla="*/ 1035050 w 1581150"/>
                <a:gd name="connsiteY0" fmla="*/ 0 h 174625"/>
                <a:gd name="connsiteX1" fmla="*/ 0 w 1581150"/>
                <a:gd name="connsiteY1" fmla="*/ 174625 h 174625"/>
                <a:gd name="connsiteX2" fmla="*/ 1581150 w 1581150"/>
                <a:gd name="connsiteY2" fmla="*/ 174625 h 174625"/>
                <a:gd name="connsiteX3" fmla="*/ 1035050 w 1581150"/>
                <a:gd name="connsiteY3" fmla="*/ 0 h 174625"/>
                <a:gd name="connsiteX0" fmla="*/ 1031900 w 1581150"/>
                <a:gd name="connsiteY0" fmla="*/ 0 h 171450"/>
                <a:gd name="connsiteX1" fmla="*/ 0 w 1581150"/>
                <a:gd name="connsiteY1" fmla="*/ 171450 h 171450"/>
                <a:gd name="connsiteX2" fmla="*/ 1581150 w 1581150"/>
                <a:gd name="connsiteY2" fmla="*/ 171450 h 171450"/>
                <a:gd name="connsiteX3" fmla="*/ 1031900 w 1581150"/>
                <a:gd name="connsiteY3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171450">
                  <a:moveTo>
                    <a:pt x="1031900" y="0"/>
                  </a:moveTo>
                  <a:lnTo>
                    <a:pt x="0" y="171450"/>
                  </a:lnTo>
                  <a:lnTo>
                    <a:pt x="1581150" y="171450"/>
                  </a:lnTo>
                  <a:lnTo>
                    <a:pt x="1031900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205C61FC-BA80-4945-A3D3-49F080DEAFE9}"/>
                </a:ext>
              </a:extLst>
            </p:cNvPr>
            <p:cNvSpPr/>
            <p:nvPr/>
          </p:nvSpPr>
          <p:spPr bwMode="gray">
            <a:xfrm>
              <a:off x="1" y="6372226"/>
              <a:ext cx="1044575" cy="482600"/>
            </a:xfrm>
            <a:custGeom>
              <a:avLst/>
              <a:gdLst>
                <a:gd name="connsiteX0" fmla="*/ 0 w 1012825"/>
                <a:gd name="connsiteY0" fmla="*/ 0 h 492125"/>
                <a:gd name="connsiteX1" fmla="*/ 1012825 w 1012825"/>
                <a:gd name="connsiteY1" fmla="*/ 311150 h 492125"/>
                <a:gd name="connsiteX2" fmla="*/ 0 w 1012825"/>
                <a:gd name="connsiteY2" fmla="*/ 492125 h 492125"/>
                <a:gd name="connsiteX3" fmla="*/ 0 w 1012825"/>
                <a:gd name="connsiteY3" fmla="*/ 0 h 492125"/>
                <a:gd name="connsiteX0" fmla="*/ 0 w 1035050"/>
                <a:gd name="connsiteY0" fmla="*/ 0 h 492125"/>
                <a:gd name="connsiteX1" fmla="*/ 1035050 w 1035050"/>
                <a:gd name="connsiteY1" fmla="*/ 314388 h 492125"/>
                <a:gd name="connsiteX2" fmla="*/ 0 w 1035050"/>
                <a:gd name="connsiteY2" fmla="*/ 492125 h 492125"/>
                <a:gd name="connsiteX3" fmla="*/ 0 w 1035050"/>
                <a:gd name="connsiteY3" fmla="*/ 0 h 492125"/>
                <a:gd name="connsiteX0" fmla="*/ 0 w 1044575"/>
                <a:gd name="connsiteY0" fmla="*/ 0 h 492125"/>
                <a:gd name="connsiteX1" fmla="*/ 1044575 w 1044575"/>
                <a:gd name="connsiteY1" fmla="*/ 317626 h 492125"/>
                <a:gd name="connsiteX2" fmla="*/ 0 w 1044575"/>
                <a:gd name="connsiteY2" fmla="*/ 492125 h 492125"/>
                <a:gd name="connsiteX3" fmla="*/ 0 w 1044575"/>
                <a:gd name="connsiteY3" fmla="*/ 0 h 49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4575" h="492125">
                  <a:moveTo>
                    <a:pt x="0" y="0"/>
                  </a:moveTo>
                  <a:lnTo>
                    <a:pt x="1044575" y="317626"/>
                  </a:lnTo>
                  <a:lnTo>
                    <a:pt x="0" y="492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68FF67B-5905-C34A-BF13-7A6DBBC3308B}"/>
              </a:ext>
            </a:extLst>
          </p:cNvPr>
          <p:cNvGrpSpPr/>
          <p:nvPr userDrawn="1"/>
        </p:nvGrpSpPr>
        <p:grpSpPr>
          <a:xfrm flipV="1">
            <a:off x="0" y="4528530"/>
            <a:ext cx="5976711" cy="1836965"/>
            <a:chOff x="-2" y="5454650"/>
            <a:chExt cx="4092577" cy="1403351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80FC08F-1A0C-1949-9244-25045476EA34}"/>
                </a:ext>
              </a:extLst>
            </p:cNvPr>
            <p:cNvSpPr/>
            <p:nvPr/>
          </p:nvSpPr>
          <p:spPr bwMode="gray">
            <a:xfrm>
              <a:off x="0" y="5454650"/>
              <a:ext cx="939800" cy="755650"/>
            </a:xfrm>
            <a:custGeom>
              <a:avLst/>
              <a:gdLst>
                <a:gd name="connsiteX0" fmla="*/ 0 w 939800"/>
                <a:gd name="connsiteY0" fmla="*/ 755650 h 755650"/>
                <a:gd name="connsiteX1" fmla="*/ 939800 w 939800"/>
                <a:gd name="connsiteY1" fmla="*/ 504825 h 755650"/>
                <a:gd name="connsiteX2" fmla="*/ 0 w 939800"/>
                <a:gd name="connsiteY2" fmla="*/ 0 h 755650"/>
                <a:gd name="connsiteX3" fmla="*/ 0 w 939800"/>
                <a:gd name="connsiteY3" fmla="*/ 755650 h 75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9800" h="755650">
                  <a:moveTo>
                    <a:pt x="0" y="755650"/>
                  </a:moveTo>
                  <a:lnTo>
                    <a:pt x="939800" y="504825"/>
                  </a:lnTo>
                  <a:lnTo>
                    <a:pt x="0" y="0"/>
                  </a:lnTo>
                  <a:lnTo>
                    <a:pt x="0" y="755650"/>
                  </a:lnTo>
                  <a:close/>
                </a:path>
              </a:pathLst>
            </a:custGeom>
            <a:solidFill>
              <a:srgbClr val="EB3246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E1B2B06-A9F4-A540-94E2-00B01A01711C}"/>
                </a:ext>
              </a:extLst>
            </p:cNvPr>
            <p:cNvSpPr/>
            <p:nvPr/>
          </p:nvSpPr>
          <p:spPr bwMode="gray">
            <a:xfrm>
              <a:off x="936625" y="5959475"/>
              <a:ext cx="2425700" cy="895350"/>
            </a:xfrm>
            <a:custGeom>
              <a:avLst/>
              <a:gdLst>
                <a:gd name="connsiteX0" fmla="*/ 0 w 2425700"/>
                <a:gd name="connsiteY0" fmla="*/ 0 h 895350"/>
                <a:gd name="connsiteX1" fmla="*/ 1463675 w 2425700"/>
                <a:gd name="connsiteY1" fmla="*/ 895350 h 895350"/>
                <a:gd name="connsiteX2" fmla="*/ 2425700 w 2425700"/>
                <a:gd name="connsiteY2" fmla="*/ 612775 h 895350"/>
                <a:gd name="connsiteX3" fmla="*/ 0 w 2425700"/>
                <a:gd name="connsiteY3" fmla="*/ 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5700" h="895350">
                  <a:moveTo>
                    <a:pt x="0" y="0"/>
                  </a:moveTo>
                  <a:lnTo>
                    <a:pt x="1463675" y="895350"/>
                  </a:lnTo>
                  <a:lnTo>
                    <a:pt x="2425700" y="612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866560D8-BCE3-CB4E-BB2C-FF373D16AA93}"/>
                </a:ext>
              </a:extLst>
            </p:cNvPr>
            <p:cNvSpPr/>
            <p:nvPr/>
          </p:nvSpPr>
          <p:spPr bwMode="gray">
            <a:xfrm>
              <a:off x="0" y="5959475"/>
              <a:ext cx="1044575" cy="733425"/>
            </a:xfrm>
            <a:custGeom>
              <a:avLst/>
              <a:gdLst>
                <a:gd name="connsiteX0" fmla="*/ 0 w 1044575"/>
                <a:gd name="connsiteY0" fmla="*/ 250825 h 733425"/>
                <a:gd name="connsiteX1" fmla="*/ 933450 w 1044575"/>
                <a:gd name="connsiteY1" fmla="*/ 0 h 733425"/>
                <a:gd name="connsiteX2" fmla="*/ 1044575 w 1044575"/>
                <a:gd name="connsiteY2" fmla="*/ 733425 h 733425"/>
                <a:gd name="connsiteX3" fmla="*/ 0 w 1044575"/>
                <a:gd name="connsiteY3" fmla="*/ 412750 h 733425"/>
                <a:gd name="connsiteX4" fmla="*/ 0 w 1044575"/>
                <a:gd name="connsiteY4" fmla="*/ 250825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4575" h="733425">
                  <a:moveTo>
                    <a:pt x="0" y="250825"/>
                  </a:moveTo>
                  <a:lnTo>
                    <a:pt x="933450" y="0"/>
                  </a:lnTo>
                  <a:lnTo>
                    <a:pt x="1044575" y="733425"/>
                  </a:lnTo>
                  <a:lnTo>
                    <a:pt x="0" y="412750"/>
                  </a:lnTo>
                  <a:lnTo>
                    <a:pt x="0" y="250825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DAD9D3BB-20E1-804A-BC3E-8996CFAA9A85}"/>
                </a:ext>
              </a:extLst>
            </p:cNvPr>
            <p:cNvSpPr/>
            <p:nvPr/>
          </p:nvSpPr>
          <p:spPr bwMode="gray">
            <a:xfrm>
              <a:off x="3355975" y="6569075"/>
              <a:ext cx="736600" cy="288926"/>
            </a:xfrm>
            <a:custGeom>
              <a:avLst/>
              <a:gdLst>
                <a:gd name="connsiteX0" fmla="*/ 6350 w 736600"/>
                <a:gd name="connsiteY0" fmla="*/ 0 h 288925"/>
                <a:gd name="connsiteX1" fmla="*/ 736600 w 736600"/>
                <a:gd name="connsiteY1" fmla="*/ 288925 h 288925"/>
                <a:gd name="connsiteX2" fmla="*/ 0 w 736600"/>
                <a:gd name="connsiteY2" fmla="*/ 288925 h 288925"/>
                <a:gd name="connsiteX3" fmla="*/ 6350 w 736600"/>
                <a:gd name="connsiteY3" fmla="*/ 0 h 288925"/>
                <a:gd name="connsiteX0" fmla="*/ 6350 w 736600"/>
                <a:gd name="connsiteY0" fmla="*/ 0 h 288925"/>
                <a:gd name="connsiteX1" fmla="*/ 736600 w 736600"/>
                <a:gd name="connsiteY1" fmla="*/ 288925 h 288925"/>
                <a:gd name="connsiteX2" fmla="*/ 0 w 736600"/>
                <a:gd name="connsiteY2" fmla="*/ 288925 h 288925"/>
                <a:gd name="connsiteX3" fmla="*/ 6350 w 736600"/>
                <a:gd name="connsiteY3" fmla="*/ 0 h 288925"/>
                <a:gd name="connsiteX0" fmla="*/ 6350 w 736600"/>
                <a:gd name="connsiteY0" fmla="*/ 0 h 282575"/>
                <a:gd name="connsiteX1" fmla="*/ 736600 w 736600"/>
                <a:gd name="connsiteY1" fmla="*/ 282575 h 282575"/>
                <a:gd name="connsiteX2" fmla="*/ 0 w 736600"/>
                <a:gd name="connsiteY2" fmla="*/ 282575 h 282575"/>
                <a:gd name="connsiteX3" fmla="*/ 6350 w 736600"/>
                <a:gd name="connsiteY3" fmla="*/ 0 h 282575"/>
                <a:gd name="connsiteX0" fmla="*/ 6350 w 736600"/>
                <a:gd name="connsiteY0" fmla="*/ 0 h 282575"/>
                <a:gd name="connsiteX1" fmla="*/ 736600 w 736600"/>
                <a:gd name="connsiteY1" fmla="*/ 282575 h 282575"/>
                <a:gd name="connsiteX2" fmla="*/ 0 w 736600"/>
                <a:gd name="connsiteY2" fmla="*/ 282575 h 282575"/>
                <a:gd name="connsiteX3" fmla="*/ 6350 w 736600"/>
                <a:gd name="connsiteY3" fmla="*/ 0 h 282575"/>
                <a:gd name="connsiteX0" fmla="*/ 0 w 736600"/>
                <a:gd name="connsiteY0" fmla="*/ 0 h 279400"/>
                <a:gd name="connsiteX1" fmla="*/ 736600 w 736600"/>
                <a:gd name="connsiteY1" fmla="*/ 279400 h 279400"/>
                <a:gd name="connsiteX2" fmla="*/ 0 w 736600"/>
                <a:gd name="connsiteY2" fmla="*/ 279400 h 279400"/>
                <a:gd name="connsiteX3" fmla="*/ 0 w 736600"/>
                <a:gd name="connsiteY3" fmla="*/ 0 h 27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600" h="279400">
                  <a:moveTo>
                    <a:pt x="0" y="0"/>
                  </a:moveTo>
                  <a:lnTo>
                    <a:pt x="736600" y="279400"/>
                  </a:lnTo>
                  <a:lnTo>
                    <a:pt x="0" y="279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1917130E-4E4B-3F4E-B3E8-49E2D99A04E4}"/>
                </a:ext>
              </a:extLst>
            </p:cNvPr>
            <p:cNvSpPr/>
            <p:nvPr/>
          </p:nvSpPr>
          <p:spPr bwMode="gray">
            <a:xfrm>
              <a:off x="2403475" y="6569075"/>
              <a:ext cx="955675" cy="288925"/>
            </a:xfrm>
            <a:custGeom>
              <a:avLst/>
              <a:gdLst>
                <a:gd name="connsiteX0" fmla="*/ 0 w 955675"/>
                <a:gd name="connsiteY0" fmla="*/ 285750 h 288925"/>
                <a:gd name="connsiteX1" fmla="*/ 955675 w 955675"/>
                <a:gd name="connsiteY1" fmla="*/ 0 h 288925"/>
                <a:gd name="connsiteX2" fmla="*/ 955675 w 955675"/>
                <a:gd name="connsiteY2" fmla="*/ 288925 h 288925"/>
                <a:gd name="connsiteX3" fmla="*/ 0 w 955675"/>
                <a:gd name="connsiteY3" fmla="*/ 285750 h 288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5675" h="288925">
                  <a:moveTo>
                    <a:pt x="0" y="285750"/>
                  </a:moveTo>
                  <a:lnTo>
                    <a:pt x="955675" y="0"/>
                  </a:lnTo>
                  <a:lnTo>
                    <a:pt x="955675" y="288925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rgbClr val="BD3845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8296FCA1-A606-E744-9320-4D2C2A3C81C8}"/>
                </a:ext>
              </a:extLst>
            </p:cNvPr>
            <p:cNvSpPr/>
            <p:nvPr/>
          </p:nvSpPr>
          <p:spPr bwMode="gray">
            <a:xfrm>
              <a:off x="933450" y="5956300"/>
              <a:ext cx="1466850" cy="898525"/>
            </a:xfrm>
            <a:custGeom>
              <a:avLst/>
              <a:gdLst>
                <a:gd name="connsiteX0" fmla="*/ 0 w 1466850"/>
                <a:gd name="connsiteY0" fmla="*/ 0 h 898525"/>
                <a:gd name="connsiteX1" fmla="*/ 1466850 w 1466850"/>
                <a:gd name="connsiteY1" fmla="*/ 898525 h 898525"/>
                <a:gd name="connsiteX2" fmla="*/ 663575 w 1466850"/>
                <a:gd name="connsiteY2" fmla="*/ 898525 h 898525"/>
                <a:gd name="connsiteX3" fmla="*/ 111125 w 1466850"/>
                <a:gd name="connsiteY3" fmla="*/ 733425 h 898525"/>
                <a:gd name="connsiteX4" fmla="*/ 0 w 1466850"/>
                <a:gd name="connsiteY4" fmla="*/ 0 h 89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850" h="898525">
                  <a:moveTo>
                    <a:pt x="0" y="0"/>
                  </a:moveTo>
                  <a:lnTo>
                    <a:pt x="1466850" y="898525"/>
                  </a:lnTo>
                  <a:lnTo>
                    <a:pt x="663575" y="898525"/>
                  </a:lnTo>
                  <a:lnTo>
                    <a:pt x="111125" y="733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E7E49A4A-7A03-9247-91CD-6A729AA7E95C}"/>
                </a:ext>
              </a:extLst>
            </p:cNvPr>
            <p:cNvSpPr/>
            <p:nvPr/>
          </p:nvSpPr>
          <p:spPr bwMode="gray">
            <a:xfrm>
              <a:off x="-2" y="6683376"/>
              <a:ext cx="1593852" cy="171450"/>
            </a:xfrm>
            <a:custGeom>
              <a:avLst/>
              <a:gdLst>
                <a:gd name="connsiteX0" fmla="*/ 1035050 w 1581150"/>
                <a:gd name="connsiteY0" fmla="*/ 0 h 174625"/>
                <a:gd name="connsiteX1" fmla="*/ 0 w 1581150"/>
                <a:gd name="connsiteY1" fmla="*/ 174625 h 174625"/>
                <a:gd name="connsiteX2" fmla="*/ 1581150 w 1581150"/>
                <a:gd name="connsiteY2" fmla="*/ 174625 h 174625"/>
                <a:gd name="connsiteX3" fmla="*/ 1035050 w 1581150"/>
                <a:gd name="connsiteY3" fmla="*/ 0 h 174625"/>
                <a:gd name="connsiteX0" fmla="*/ 1031900 w 1581150"/>
                <a:gd name="connsiteY0" fmla="*/ 0 h 171450"/>
                <a:gd name="connsiteX1" fmla="*/ 0 w 1581150"/>
                <a:gd name="connsiteY1" fmla="*/ 171450 h 171450"/>
                <a:gd name="connsiteX2" fmla="*/ 1581150 w 1581150"/>
                <a:gd name="connsiteY2" fmla="*/ 171450 h 171450"/>
                <a:gd name="connsiteX3" fmla="*/ 1031900 w 1581150"/>
                <a:gd name="connsiteY3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171450">
                  <a:moveTo>
                    <a:pt x="1031900" y="0"/>
                  </a:moveTo>
                  <a:lnTo>
                    <a:pt x="0" y="171450"/>
                  </a:lnTo>
                  <a:lnTo>
                    <a:pt x="1581150" y="171450"/>
                  </a:lnTo>
                  <a:lnTo>
                    <a:pt x="1031900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51642493-44E7-B742-8A69-833EF0F61716}"/>
                </a:ext>
              </a:extLst>
            </p:cNvPr>
            <p:cNvSpPr/>
            <p:nvPr/>
          </p:nvSpPr>
          <p:spPr bwMode="gray">
            <a:xfrm>
              <a:off x="1" y="6372226"/>
              <a:ext cx="1044575" cy="482600"/>
            </a:xfrm>
            <a:custGeom>
              <a:avLst/>
              <a:gdLst>
                <a:gd name="connsiteX0" fmla="*/ 0 w 1012825"/>
                <a:gd name="connsiteY0" fmla="*/ 0 h 492125"/>
                <a:gd name="connsiteX1" fmla="*/ 1012825 w 1012825"/>
                <a:gd name="connsiteY1" fmla="*/ 311150 h 492125"/>
                <a:gd name="connsiteX2" fmla="*/ 0 w 1012825"/>
                <a:gd name="connsiteY2" fmla="*/ 492125 h 492125"/>
                <a:gd name="connsiteX3" fmla="*/ 0 w 1012825"/>
                <a:gd name="connsiteY3" fmla="*/ 0 h 492125"/>
                <a:gd name="connsiteX0" fmla="*/ 0 w 1035050"/>
                <a:gd name="connsiteY0" fmla="*/ 0 h 492125"/>
                <a:gd name="connsiteX1" fmla="*/ 1035050 w 1035050"/>
                <a:gd name="connsiteY1" fmla="*/ 314388 h 492125"/>
                <a:gd name="connsiteX2" fmla="*/ 0 w 1035050"/>
                <a:gd name="connsiteY2" fmla="*/ 492125 h 492125"/>
                <a:gd name="connsiteX3" fmla="*/ 0 w 1035050"/>
                <a:gd name="connsiteY3" fmla="*/ 0 h 492125"/>
                <a:gd name="connsiteX0" fmla="*/ 0 w 1044575"/>
                <a:gd name="connsiteY0" fmla="*/ 0 h 492125"/>
                <a:gd name="connsiteX1" fmla="*/ 1044575 w 1044575"/>
                <a:gd name="connsiteY1" fmla="*/ 317626 h 492125"/>
                <a:gd name="connsiteX2" fmla="*/ 0 w 1044575"/>
                <a:gd name="connsiteY2" fmla="*/ 492125 h 492125"/>
                <a:gd name="connsiteX3" fmla="*/ 0 w 1044575"/>
                <a:gd name="connsiteY3" fmla="*/ 0 h 49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4575" h="492125">
                  <a:moveTo>
                    <a:pt x="0" y="0"/>
                  </a:moveTo>
                  <a:lnTo>
                    <a:pt x="1044575" y="317626"/>
                  </a:lnTo>
                  <a:lnTo>
                    <a:pt x="0" y="492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48" name="Image 11" descr="CGI Logo 2012.emf">
            <a:extLst>
              <a:ext uri="{FF2B5EF4-FFF2-40B4-BE49-F238E27FC236}">
                <a16:creationId xmlns:a16="http://schemas.microsoft.com/office/drawing/2014/main" id="{41FD3EFC-CA8C-FB43-94BC-B79B3AF177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6661" y="6291522"/>
            <a:ext cx="726898" cy="33824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AB854B01-5EE9-8A40-AFE0-31F6B221E534}"/>
              </a:ext>
            </a:extLst>
          </p:cNvPr>
          <p:cNvSpPr/>
          <p:nvPr userDrawn="1"/>
        </p:nvSpPr>
        <p:spPr bwMode="gray">
          <a:xfrm>
            <a:off x="1" y="2313514"/>
            <a:ext cx="12188825" cy="2243138"/>
          </a:xfrm>
          <a:prstGeom prst="rect">
            <a:avLst/>
          </a:prstGeom>
          <a:gradFill>
            <a:gsLst>
              <a:gs pos="51000">
                <a:schemeClr val="accent1"/>
              </a:gs>
              <a:gs pos="2000">
                <a:schemeClr val="tx2"/>
              </a:gs>
              <a:gs pos="100000">
                <a:srgbClr val="E75653"/>
              </a:gs>
            </a:gsLst>
            <a:lin ang="108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63483" tIns="0" rIns="64783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C56CC2BF-3BF9-D14C-A7E7-BE9692A665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125" y="2837122"/>
            <a:ext cx="12188824" cy="1160116"/>
          </a:xfrm>
          <a:noFill/>
        </p:spPr>
        <p:txBody>
          <a:bodyPr wrap="square" lIns="0" tIns="0" rIns="0" bIns="0">
            <a:noAutofit/>
          </a:bodyPr>
          <a:lstStyle>
            <a:lvl1pPr algn="ctr">
              <a:defRPr sz="5998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0417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5F8B763-AF51-694D-8633-2CE860F093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3063105" y="7952"/>
            <a:ext cx="9141619" cy="6858000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3063105" y="7951"/>
            <a:ext cx="9141619" cy="6858000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029983" y="1237089"/>
            <a:ext cx="2292260" cy="229226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/>
          <a:lstStyle>
            <a:lvl1pPr marL="0" indent="0" algn="ctr">
              <a:buNone/>
              <a:defRPr sz="1798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5507483" y="209298"/>
            <a:ext cx="3123903" cy="7556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798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GB"/>
              <a:t>Contact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131839" y="3709310"/>
            <a:ext cx="4211908" cy="3503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98" b="1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GB"/>
              <a:t>Name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31839" y="4173855"/>
            <a:ext cx="4211908" cy="3271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GB"/>
              <a:t>Title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5" hasCustomPrompt="1"/>
          </p:nvPr>
        </p:nvSpPr>
        <p:spPr>
          <a:xfrm>
            <a:off x="1131839" y="4638282"/>
            <a:ext cx="1845516" cy="33141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Email</a:t>
            </a:r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16" hasCustomPrompt="1"/>
          </p:nvPr>
        </p:nvSpPr>
        <p:spPr>
          <a:xfrm>
            <a:off x="3071452" y="4638282"/>
            <a:ext cx="1845516" cy="33141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Phone number</a:t>
            </a:r>
          </a:p>
        </p:txBody>
      </p:sp>
      <p:sp>
        <p:nvSpPr>
          <p:cNvPr id="37" name="Text Placeholder 34"/>
          <p:cNvSpPr>
            <a:spLocks noGrp="1"/>
          </p:cNvSpPr>
          <p:nvPr>
            <p:ph type="body" sz="quarter" idx="17" hasCustomPrompt="1"/>
          </p:nvPr>
        </p:nvSpPr>
        <p:spPr>
          <a:xfrm>
            <a:off x="1131839" y="5051606"/>
            <a:ext cx="1845516" cy="33141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LinkedIn</a:t>
            </a:r>
          </a:p>
        </p:txBody>
      </p:sp>
      <p:sp>
        <p:nvSpPr>
          <p:cNvPr id="38" name="Text Placeholder 34"/>
          <p:cNvSpPr>
            <a:spLocks noGrp="1"/>
          </p:cNvSpPr>
          <p:nvPr>
            <p:ph type="body" sz="quarter" idx="18" hasCustomPrompt="1"/>
          </p:nvPr>
        </p:nvSpPr>
        <p:spPr>
          <a:xfrm>
            <a:off x="3071452" y="5051606"/>
            <a:ext cx="1845516" cy="33141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Twitter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0719947" y="5523208"/>
            <a:ext cx="1197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GB" sz="1798" b="0">
                <a:solidFill>
                  <a:schemeClr val="bg1"/>
                </a:solidFill>
              </a:rPr>
              <a:t>#</a:t>
            </a:r>
            <a:r>
              <a:rPr lang="en-GB" sz="1798" b="0" err="1">
                <a:solidFill>
                  <a:schemeClr val="bg1"/>
                </a:solidFill>
              </a:rPr>
              <a:t>CGINext</a:t>
            </a:r>
            <a:endParaRPr lang="en-GB" sz="1798" b="0">
              <a:solidFill>
                <a:schemeClr val="bg1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98CC0AA-12A1-1648-B5D4-3603211E6E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2188" y="6130804"/>
            <a:ext cx="1035130" cy="64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9592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28">
            <a:extLst>
              <a:ext uri="{FF2B5EF4-FFF2-40B4-BE49-F238E27FC236}">
                <a16:creationId xmlns:a16="http://schemas.microsoft.com/office/drawing/2014/main" id="{0540CF98-6108-3B4F-B86E-1E60134F105A}"/>
              </a:ext>
            </a:extLst>
          </p:cNvPr>
          <p:cNvSpPr/>
          <p:nvPr userDrawn="1"/>
        </p:nvSpPr>
        <p:spPr bwMode="gray">
          <a:xfrm>
            <a:off x="2" y="0"/>
            <a:ext cx="1963711" cy="1139252"/>
          </a:xfrm>
          <a:custGeom>
            <a:avLst/>
            <a:gdLst>
              <a:gd name="connsiteX0" fmla="*/ 14990 w 1963711"/>
              <a:gd name="connsiteY0" fmla="*/ 0 h 1139252"/>
              <a:gd name="connsiteX1" fmla="*/ 1963711 w 1963711"/>
              <a:gd name="connsiteY1" fmla="*/ 0 h 1139252"/>
              <a:gd name="connsiteX2" fmla="*/ 1334125 w 1963711"/>
              <a:gd name="connsiteY2" fmla="*/ 224852 h 1139252"/>
              <a:gd name="connsiteX3" fmla="*/ 644577 w 1963711"/>
              <a:gd name="connsiteY3" fmla="*/ 824459 h 1139252"/>
              <a:gd name="connsiteX4" fmla="*/ 0 w 1963711"/>
              <a:gd name="connsiteY4" fmla="*/ 1139252 h 1139252"/>
              <a:gd name="connsiteX5" fmla="*/ 14990 w 1963711"/>
              <a:gd name="connsiteY5" fmla="*/ 0 h 1139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63711" h="1139252">
                <a:moveTo>
                  <a:pt x="14990" y="0"/>
                </a:moveTo>
                <a:lnTo>
                  <a:pt x="1963711" y="0"/>
                </a:lnTo>
                <a:lnTo>
                  <a:pt x="1334125" y="224852"/>
                </a:lnTo>
                <a:lnTo>
                  <a:pt x="644577" y="824459"/>
                </a:lnTo>
                <a:lnTo>
                  <a:pt x="0" y="1139252"/>
                </a:lnTo>
                <a:lnTo>
                  <a:pt x="14990" y="0"/>
                </a:lnTo>
                <a:close/>
              </a:path>
            </a:pathLst>
          </a:cu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  <p:txBody>
          <a:bodyPr lIns="63466" tIns="0" rIns="64766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sv-SE" sz="1600" b="1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3D6F0E0-382A-0142-80F6-31D184647502}"/>
              </a:ext>
            </a:extLst>
          </p:cNvPr>
          <p:cNvGrpSpPr/>
          <p:nvPr userDrawn="1"/>
        </p:nvGrpSpPr>
        <p:grpSpPr>
          <a:xfrm>
            <a:off x="0" y="-3175"/>
            <a:ext cx="2070100" cy="1149350"/>
            <a:chOff x="0" y="-3175"/>
            <a:chExt cx="2070100" cy="1149350"/>
          </a:xfrm>
        </p:grpSpPr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516534A5-20D8-2C42-9BF3-5608D10F3997}"/>
                </a:ext>
              </a:extLst>
            </p:cNvPr>
            <p:cNvSpPr/>
            <p:nvPr userDrawn="1"/>
          </p:nvSpPr>
          <p:spPr bwMode="gray">
            <a:xfrm>
              <a:off x="3175" y="-3175"/>
              <a:ext cx="615950" cy="869950"/>
            </a:xfrm>
            <a:custGeom>
              <a:avLst/>
              <a:gdLst>
                <a:gd name="connsiteX0" fmla="*/ 0 w 615950"/>
                <a:gd name="connsiteY0" fmla="*/ 0 h 869950"/>
                <a:gd name="connsiteX1" fmla="*/ 0 w 615950"/>
                <a:gd name="connsiteY1" fmla="*/ 346075 h 869950"/>
                <a:gd name="connsiteX2" fmla="*/ 615950 w 615950"/>
                <a:gd name="connsiteY2" fmla="*/ 869950 h 869950"/>
                <a:gd name="connsiteX3" fmla="*/ 390525 w 615950"/>
                <a:gd name="connsiteY3" fmla="*/ 3175 h 869950"/>
                <a:gd name="connsiteX4" fmla="*/ 0 w 615950"/>
                <a:gd name="connsiteY4" fmla="*/ 0 h 86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950" h="869950">
                  <a:moveTo>
                    <a:pt x="0" y="0"/>
                  </a:moveTo>
                  <a:lnTo>
                    <a:pt x="0" y="346075"/>
                  </a:lnTo>
                  <a:lnTo>
                    <a:pt x="615950" y="869950"/>
                  </a:lnTo>
                  <a:lnTo>
                    <a:pt x="390525" y="3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745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C674BDA3-6CA1-3049-BEBE-0791878C2C53}"/>
                </a:ext>
              </a:extLst>
            </p:cNvPr>
            <p:cNvSpPr/>
            <p:nvPr userDrawn="1"/>
          </p:nvSpPr>
          <p:spPr bwMode="gray">
            <a:xfrm>
              <a:off x="0" y="342900"/>
              <a:ext cx="619125" cy="803275"/>
            </a:xfrm>
            <a:custGeom>
              <a:avLst/>
              <a:gdLst>
                <a:gd name="connsiteX0" fmla="*/ 3175 w 619125"/>
                <a:gd name="connsiteY0" fmla="*/ 0 h 803275"/>
                <a:gd name="connsiteX1" fmla="*/ 619125 w 619125"/>
                <a:gd name="connsiteY1" fmla="*/ 527050 h 803275"/>
                <a:gd name="connsiteX2" fmla="*/ 0 w 619125"/>
                <a:gd name="connsiteY2" fmla="*/ 803275 h 803275"/>
                <a:gd name="connsiteX3" fmla="*/ 3175 w 619125"/>
                <a:gd name="connsiteY3" fmla="*/ 0 h 80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9125" h="803275">
                  <a:moveTo>
                    <a:pt x="3175" y="0"/>
                  </a:moveTo>
                  <a:lnTo>
                    <a:pt x="619125" y="527050"/>
                  </a:lnTo>
                  <a:lnTo>
                    <a:pt x="0" y="803275"/>
                  </a:lnTo>
                  <a:cubicBezTo>
                    <a:pt x="1058" y="535517"/>
                    <a:pt x="2117" y="267758"/>
                    <a:pt x="3175" y="0"/>
                  </a:cubicBez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E2A37988-0347-E143-B5E1-8661CE94635F}"/>
                </a:ext>
              </a:extLst>
            </p:cNvPr>
            <p:cNvSpPr/>
            <p:nvPr userDrawn="1"/>
          </p:nvSpPr>
          <p:spPr bwMode="gray">
            <a:xfrm>
              <a:off x="393700" y="0"/>
              <a:ext cx="346075" cy="860425"/>
            </a:xfrm>
            <a:custGeom>
              <a:avLst/>
              <a:gdLst>
                <a:gd name="connsiteX0" fmla="*/ 0 w 346075"/>
                <a:gd name="connsiteY0" fmla="*/ 0 h 860425"/>
                <a:gd name="connsiteX1" fmla="*/ 225425 w 346075"/>
                <a:gd name="connsiteY1" fmla="*/ 860425 h 860425"/>
                <a:gd name="connsiteX2" fmla="*/ 346075 w 346075"/>
                <a:gd name="connsiteY2" fmla="*/ 0 h 860425"/>
                <a:gd name="connsiteX3" fmla="*/ 0 w 346075"/>
                <a:gd name="connsiteY3" fmla="*/ 0 h 86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075" h="860425">
                  <a:moveTo>
                    <a:pt x="0" y="0"/>
                  </a:moveTo>
                  <a:lnTo>
                    <a:pt x="225425" y="860425"/>
                  </a:lnTo>
                  <a:lnTo>
                    <a:pt x="3460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C244DFA4-8BDC-5140-9ED6-F26262249835}"/>
                </a:ext>
              </a:extLst>
            </p:cNvPr>
            <p:cNvSpPr/>
            <p:nvPr userDrawn="1"/>
          </p:nvSpPr>
          <p:spPr bwMode="gray">
            <a:xfrm>
              <a:off x="619125" y="0"/>
              <a:ext cx="723900" cy="873125"/>
            </a:xfrm>
            <a:custGeom>
              <a:avLst/>
              <a:gdLst>
                <a:gd name="connsiteX0" fmla="*/ 127000 w 723900"/>
                <a:gd name="connsiteY0" fmla="*/ 0 h 873125"/>
                <a:gd name="connsiteX1" fmla="*/ 0 w 723900"/>
                <a:gd name="connsiteY1" fmla="*/ 873125 h 873125"/>
                <a:gd name="connsiteX2" fmla="*/ 723900 w 723900"/>
                <a:gd name="connsiteY2" fmla="*/ 193675 h 873125"/>
                <a:gd name="connsiteX3" fmla="*/ 568325 w 723900"/>
                <a:gd name="connsiteY3" fmla="*/ 3175 h 873125"/>
                <a:gd name="connsiteX4" fmla="*/ 127000 w 723900"/>
                <a:gd name="connsiteY4" fmla="*/ 0 h 87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900" h="873125">
                  <a:moveTo>
                    <a:pt x="127000" y="0"/>
                  </a:moveTo>
                  <a:lnTo>
                    <a:pt x="0" y="873125"/>
                  </a:lnTo>
                  <a:lnTo>
                    <a:pt x="723900" y="193675"/>
                  </a:lnTo>
                  <a:lnTo>
                    <a:pt x="568325" y="3175"/>
                  </a:lnTo>
                  <a:lnTo>
                    <a:pt x="127000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DD9A43D5-E701-C641-9AA4-94E393684AB8}"/>
                </a:ext>
              </a:extLst>
            </p:cNvPr>
            <p:cNvSpPr/>
            <p:nvPr userDrawn="1"/>
          </p:nvSpPr>
          <p:spPr bwMode="gray">
            <a:xfrm>
              <a:off x="1190625" y="3175"/>
              <a:ext cx="879475" cy="190500"/>
            </a:xfrm>
            <a:custGeom>
              <a:avLst/>
              <a:gdLst>
                <a:gd name="connsiteX0" fmla="*/ 152400 w 879475"/>
                <a:gd name="connsiteY0" fmla="*/ 190500 h 190500"/>
                <a:gd name="connsiteX1" fmla="*/ 879475 w 879475"/>
                <a:gd name="connsiteY1" fmla="*/ 0 h 190500"/>
                <a:gd name="connsiteX2" fmla="*/ 0 w 879475"/>
                <a:gd name="connsiteY2" fmla="*/ 0 h 190500"/>
                <a:gd name="connsiteX3" fmla="*/ 152400 w 879475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9475" h="190500">
                  <a:moveTo>
                    <a:pt x="152400" y="190500"/>
                  </a:moveTo>
                  <a:lnTo>
                    <a:pt x="879475" y="0"/>
                  </a:lnTo>
                  <a:lnTo>
                    <a:pt x="0" y="0"/>
                  </a:lnTo>
                  <a:lnTo>
                    <a:pt x="152400" y="190500"/>
                  </a:lnTo>
                  <a:close/>
                </a:path>
              </a:pathLst>
            </a:custGeom>
            <a:solidFill>
              <a:srgbClr val="EB3246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3" name="Freeform 42">
            <a:extLst>
              <a:ext uri="{FF2B5EF4-FFF2-40B4-BE49-F238E27FC236}">
                <a16:creationId xmlns:a16="http://schemas.microsoft.com/office/drawing/2014/main" id="{7AE522BF-7F90-A840-96AA-F96DB8209DE6}"/>
              </a:ext>
            </a:extLst>
          </p:cNvPr>
          <p:cNvSpPr/>
          <p:nvPr userDrawn="1"/>
        </p:nvSpPr>
        <p:spPr bwMode="gray">
          <a:xfrm>
            <a:off x="23633" y="3910445"/>
            <a:ext cx="12153960" cy="2702418"/>
          </a:xfrm>
          <a:custGeom>
            <a:avLst/>
            <a:gdLst>
              <a:gd name="connsiteX0" fmla="*/ 14990 w 12157023"/>
              <a:gd name="connsiteY0" fmla="*/ 5351488 h 5351488"/>
              <a:gd name="connsiteX1" fmla="*/ 1364105 w 12157023"/>
              <a:gd name="connsiteY1" fmla="*/ 4721901 h 5351488"/>
              <a:gd name="connsiteX2" fmla="*/ 4901784 w 12157023"/>
              <a:gd name="connsiteY2" fmla="*/ 3897442 h 5351488"/>
              <a:gd name="connsiteX3" fmla="*/ 5981076 w 12157023"/>
              <a:gd name="connsiteY3" fmla="*/ 3522688 h 5351488"/>
              <a:gd name="connsiteX4" fmla="*/ 12157023 w 12157023"/>
              <a:gd name="connsiteY4" fmla="*/ 3522688 h 5351488"/>
              <a:gd name="connsiteX5" fmla="*/ 12157023 w 12157023"/>
              <a:gd name="connsiteY5" fmla="*/ 0 h 5351488"/>
              <a:gd name="connsiteX6" fmla="*/ 11227633 w 12157023"/>
              <a:gd name="connsiteY6" fmla="*/ 464695 h 5351488"/>
              <a:gd name="connsiteX7" fmla="*/ 8769246 w 12157023"/>
              <a:gd name="connsiteY7" fmla="*/ 1079292 h 5351488"/>
              <a:gd name="connsiteX8" fmla="*/ 8064708 w 12157023"/>
              <a:gd name="connsiteY8" fmla="*/ 1364105 h 5351488"/>
              <a:gd name="connsiteX9" fmla="*/ 0 w 12157023"/>
              <a:gd name="connsiteY9" fmla="*/ 1364105 h 5351488"/>
              <a:gd name="connsiteX10" fmla="*/ 14990 w 12157023"/>
              <a:gd name="connsiteY10" fmla="*/ 5351488 h 5351488"/>
              <a:gd name="connsiteX0" fmla="*/ 14990 w 12157023"/>
              <a:gd name="connsiteY0" fmla="*/ 5351488 h 5351488"/>
              <a:gd name="connsiteX1" fmla="*/ 1364105 w 12157023"/>
              <a:gd name="connsiteY1" fmla="*/ 4721901 h 5351488"/>
              <a:gd name="connsiteX2" fmla="*/ 5981076 w 12157023"/>
              <a:gd name="connsiteY2" fmla="*/ 3522688 h 5351488"/>
              <a:gd name="connsiteX3" fmla="*/ 12157023 w 12157023"/>
              <a:gd name="connsiteY3" fmla="*/ 3522688 h 5351488"/>
              <a:gd name="connsiteX4" fmla="*/ 12157023 w 12157023"/>
              <a:gd name="connsiteY4" fmla="*/ 0 h 5351488"/>
              <a:gd name="connsiteX5" fmla="*/ 11227633 w 12157023"/>
              <a:gd name="connsiteY5" fmla="*/ 464695 h 5351488"/>
              <a:gd name="connsiteX6" fmla="*/ 8769246 w 12157023"/>
              <a:gd name="connsiteY6" fmla="*/ 1079292 h 5351488"/>
              <a:gd name="connsiteX7" fmla="*/ 8064708 w 12157023"/>
              <a:gd name="connsiteY7" fmla="*/ 1364105 h 5351488"/>
              <a:gd name="connsiteX8" fmla="*/ 0 w 12157023"/>
              <a:gd name="connsiteY8" fmla="*/ 1364105 h 5351488"/>
              <a:gd name="connsiteX9" fmla="*/ 14990 w 12157023"/>
              <a:gd name="connsiteY9" fmla="*/ 5351488 h 5351488"/>
              <a:gd name="connsiteX0" fmla="*/ 14990 w 12157023"/>
              <a:gd name="connsiteY0" fmla="*/ 5351488 h 5351488"/>
              <a:gd name="connsiteX1" fmla="*/ 5981076 w 12157023"/>
              <a:gd name="connsiteY1" fmla="*/ 3522688 h 5351488"/>
              <a:gd name="connsiteX2" fmla="*/ 12157023 w 12157023"/>
              <a:gd name="connsiteY2" fmla="*/ 3522688 h 5351488"/>
              <a:gd name="connsiteX3" fmla="*/ 12157023 w 12157023"/>
              <a:gd name="connsiteY3" fmla="*/ 0 h 5351488"/>
              <a:gd name="connsiteX4" fmla="*/ 11227633 w 12157023"/>
              <a:gd name="connsiteY4" fmla="*/ 464695 h 5351488"/>
              <a:gd name="connsiteX5" fmla="*/ 8769246 w 12157023"/>
              <a:gd name="connsiteY5" fmla="*/ 1079292 h 5351488"/>
              <a:gd name="connsiteX6" fmla="*/ 8064708 w 12157023"/>
              <a:gd name="connsiteY6" fmla="*/ 1364105 h 5351488"/>
              <a:gd name="connsiteX7" fmla="*/ 0 w 12157023"/>
              <a:gd name="connsiteY7" fmla="*/ 1364105 h 5351488"/>
              <a:gd name="connsiteX8" fmla="*/ 14990 w 12157023"/>
              <a:gd name="connsiteY8" fmla="*/ 5351488 h 5351488"/>
              <a:gd name="connsiteX0" fmla="*/ 14990 w 12157023"/>
              <a:gd name="connsiteY0" fmla="*/ 5351488 h 5351488"/>
              <a:gd name="connsiteX1" fmla="*/ 12157023 w 12157023"/>
              <a:gd name="connsiteY1" fmla="*/ 3522688 h 5351488"/>
              <a:gd name="connsiteX2" fmla="*/ 12157023 w 12157023"/>
              <a:gd name="connsiteY2" fmla="*/ 0 h 5351488"/>
              <a:gd name="connsiteX3" fmla="*/ 11227633 w 12157023"/>
              <a:gd name="connsiteY3" fmla="*/ 464695 h 5351488"/>
              <a:gd name="connsiteX4" fmla="*/ 8769246 w 12157023"/>
              <a:gd name="connsiteY4" fmla="*/ 1079292 h 5351488"/>
              <a:gd name="connsiteX5" fmla="*/ 8064708 w 12157023"/>
              <a:gd name="connsiteY5" fmla="*/ 1364105 h 5351488"/>
              <a:gd name="connsiteX6" fmla="*/ 0 w 12157023"/>
              <a:gd name="connsiteY6" fmla="*/ 1364105 h 5351488"/>
              <a:gd name="connsiteX7" fmla="*/ 14990 w 12157023"/>
              <a:gd name="connsiteY7" fmla="*/ 5351488 h 5351488"/>
              <a:gd name="connsiteX0" fmla="*/ 14990 w 12157023"/>
              <a:gd name="connsiteY0" fmla="*/ 5351488 h 5351488"/>
              <a:gd name="connsiteX1" fmla="*/ 12157023 w 12157023"/>
              <a:gd name="connsiteY1" fmla="*/ 2944465 h 5351488"/>
              <a:gd name="connsiteX2" fmla="*/ 12157023 w 12157023"/>
              <a:gd name="connsiteY2" fmla="*/ 0 h 5351488"/>
              <a:gd name="connsiteX3" fmla="*/ 11227633 w 12157023"/>
              <a:gd name="connsiteY3" fmla="*/ 464695 h 5351488"/>
              <a:gd name="connsiteX4" fmla="*/ 8769246 w 12157023"/>
              <a:gd name="connsiteY4" fmla="*/ 1079292 h 5351488"/>
              <a:gd name="connsiteX5" fmla="*/ 8064708 w 12157023"/>
              <a:gd name="connsiteY5" fmla="*/ 1364105 h 5351488"/>
              <a:gd name="connsiteX6" fmla="*/ 0 w 12157023"/>
              <a:gd name="connsiteY6" fmla="*/ 1364105 h 5351488"/>
              <a:gd name="connsiteX7" fmla="*/ 14990 w 12157023"/>
              <a:gd name="connsiteY7" fmla="*/ 5351488 h 5351488"/>
              <a:gd name="connsiteX0" fmla="*/ 1646 w 12157126"/>
              <a:gd name="connsiteY0" fmla="*/ 2971359 h 2971359"/>
              <a:gd name="connsiteX1" fmla="*/ 12157126 w 12157126"/>
              <a:gd name="connsiteY1" fmla="*/ 2944465 h 2971359"/>
              <a:gd name="connsiteX2" fmla="*/ 12157126 w 12157126"/>
              <a:gd name="connsiteY2" fmla="*/ 0 h 2971359"/>
              <a:gd name="connsiteX3" fmla="*/ 11227736 w 12157126"/>
              <a:gd name="connsiteY3" fmla="*/ 464695 h 2971359"/>
              <a:gd name="connsiteX4" fmla="*/ 8769349 w 12157126"/>
              <a:gd name="connsiteY4" fmla="*/ 1079292 h 2971359"/>
              <a:gd name="connsiteX5" fmla="*/ 8064811 w 12157126"/>
              <a:gd name="connsiteY5" fmla="*/ 1364105 h 2971359"/>
              <a:gd name="connsiteX6" fmla="*/ 103 w 12157126"/>
              <a:gd name="connsiteY6" fmla="*/ 1364105 h 2971359"/>
              <a:gd name="connsiteX7" fmla="*/ 1646 w 12157126"/>
              <a:gd name="connsiteY7" fmla="*/ 2971359 h 2971359"/>
              <a:gd name="connsiteX0" fmla="*/ 1646 w 12157126"/>
              <a:gd name="connsiteY0" fmla="*/ 2675524 h 2944465"/>
              <a:gd name="connsiteX1" fmla="*/ 12157126 w 12157126"/>
              <a:gd name="connsiteY1" fmla="*/ 2944465 h 2944465"/>
              <a:gd name="connsiteX2" fmla="*/ 12157126 w 12157126"/>
              <a:gd name="connsiteY2" fmla="*/ 0 h 2944465"/>
              <a:gd name="connsiteX3" fmla="*/ 11227736 w 12157126"/>
              <a:gd name="connsiteY3" fmla="*/ 464695 h 2944465"/>
              <a:gd name="connsiteX4" fmla="*/ 8769349 w 12157126"/>
              <a:gd name="connsiteY4" fmla="*/ 1079292 h 2944465"/>
              <a:gd name="connsiteX5" fmla="*/ 8064811 w 12157126"/>
              <a:gd name="connsiteY5" fmla="*/ 1364105 h 2944465"/>
              <a:gd name="connsiteX6" fmla="*/ 103 w 12157126"/>
              <a:gd name="connsiteY6" fmla="*/ 1364105 h 2944465"/>
              <a:gd name="connsiteX7" fmla="*/ 1646 w 12157126"/>
              <a:gd name="connsiteY7" fmla="*/ 2675524 h 2944465"/>
              <a:gd name="connsiteX0" fmla="*/ 1646 w 12157126"/>
              <a:gd name="connsiteY0" fmla="*/ 2675524 h 2702418"/>
              <a:gd name="connsiteX1" fmla="*/ 12143679 w 12157126"/>
              <a:gd name="connsiteY1" fmla="*/ 2702418 h 2702418"/>
              <a:gd name="connsiteX2" fmla="*/ 12157126 w 12157126"/>
              <a:gd name="connsiteY2" fmla="*/ 0 h 2702418"/>
              <a:gd name="connsiteX3" fmla="*/ 11227736 w 12157126"/>
              <a:gd name="connsiteY3" fmla="*/ 464695 h 2702418"/>
              <a:gd name="connsiteX4" fmla="*/ 8769349 w 12157126"/>
              <a:gd name="connsiteY4" fmla="*/ 1079292 h 2702418"/>
              <a:gd name="connsiteX5" fmla="*/ 8064811 w 12157126"/>
              <a:gd name="connsiteY5" fmla="*/ 1364105 h 2702418"/>
              <a:gd name="connsiteX6" fmla="*/ 103 w 12157126"/>
              <a:gd name="connsiteY6" fmla="*/ 1364105 h 2702418"/>
              <a:gd name="connsiteX7" fmla="*/ 1646 w 12157126"/>
              <a:gd name="connsiteY7" fmla="*/ 2675524 h 270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57126" h="2702418">
                <a:moveTo>
                  <a:pt x="1646" y="2675524"/>
                </a:moveTo>
                <a:lnTo>
                  <a:pt x="12143679" y="2702418"/>
                </a:lnTo>
                <a:cubicBezTo>
                  <a:pt x="12148161" y="1801612"/>
                  <a:pt x="12152644" y="900806"/>
                  <a:pt x="12157126" y="0"/>
                </a:cubicBezTo>
                <a:lnTo>
                  <a:pt x="11227736" y="464695"/>
                </a:lnTo>
                <a:lnTo>
                  <a:pt x="8769349" y="1079292"/>
                </a:lnTo>
                <a:lnTo>
                  <a:pt x="8064811" y="1364105"/>
                </a:lnTo>
                <a:lnTo>
                  <a:pt x="103" y="1364105"/>
                </a:lnTo>
                <a:cubicBezTo>
                  <a:pt x="5100" y="2693233"/>
                  <a:pt x="-3351" y="1346396"/>
                  <a:pt x="1646" y="2675524"/>
                </a:cubicBezTo>
                <a:close/>
              </a:path>
            </a:pathLst>
          </a:cu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  <p:txBody>
          <a:bodyPr lIns="63466" tIns="0" rIns="64766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sv-SE" sz="1600" b="1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3C42A54-0C71-BB43-99AF-318E375AA1B5}"/>
              </a:ext>
            </a:extLst>
          </p:cNvPr>
          <p:cNvGrpSpPr/>
          <p:nvPr userDrawn="1"/>
        </p:nvGrpSpPr>
        <p:grpSpPr>
          <a:xfrm flipH="1">
            <a:off x="8101981" y="3845776"/>
            <a:ext cx="4091511" cy="1412875"/>
            <a:chOff x="-2" y="5454650"/>
            <a:chExt cx="4092577" cy="1412875"/>
          </a:xfrm>
        </p:grpSpPr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438C73CB-DF59-664B-BDB1-D3C1E7DDB9CE}"/>
                </a:ext>
              </a:extLst>
            </p:cNvPr>
            <p:cNvSpPr/>
            <p:nvPr/>
          </p:nvSpPr>
          <p:spPr bwMode="gray">
            <a:xfrm>
              <a:off x="0" y="5454650"/>
              <a:ext cx="939800" cy="755650"/>
            </a:xfrm>
            <a:custGeom>
              <a:avLst/>
              <a:gdLst>
                <a:gd name="connsiteX0" fmla="*/ 0 w 939800"/>
                <a:gd name="connsiteY0" fmla="*/ 755650 h 755650"/>
                <a:gd name="connsiteX1" fmla="*/ 939800 w 939800"/>
                <a:gd name="connsiteY1" fmla="*/ 504825 h 755650"/>
                <a:gd name="connsiteX2" fmla="*/ 0 w 939800"/>
                <a:gd name="connsiteY2" fmla="*/ 0 h 755650"/>
                <a:gd name="connsiteX3" fmla="*/ 0 w 939800"/>
                <a:gd name="connsiteY3" fmla="*/ 755650 h 75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9800" h="755650">
                  <a:moveTo>
                    <a:pt x="0" y="755650"/>
                  </a:moveTo>
                  <a:lnTo>
                    <a:pt x="939800" y="504825"/>
                  </a:lnTo>
                  <a:lnTo>
                    <a:pt x="0" y="0"/>
                  </a:lnTo>
                  <a:lnTo>
                    <a:pt x="0" y="755650"/>
                  </a:lnTo>
                  <a:close/>
                </a:path>
              </a:pathLst>
            </a:custGeom>
            <a:solidFill>
              <a:srgbClr val="EB3246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FA2795AF-FEA7-574C-9057-8E0441748EA3}"/>
                </a:ext>
              </a:extLst>
            </p:cNvPr>
            <p:cNvSpPr/>
            <p:nvPr/>
          </p:nvSpPr>
          <p:spPr bwMode="gray">
            <a:xfrm>
              <a:off x="936625" y="5959475"/>
              <a:ext cx="2425700" cy="908050"/>
            </a:xfrm>
            <a:custGeom>
              <a:avLst/>
              <a:gdLst>
                <a:gd name="connsiteX0" fmla="*/ 0 w 2425700"/>
                <a:gd name="connsiteY0" fmla="*/ 0 h 895350"/>
                <a:gd name="connsiteX1" fmla="*/ 1463675 w 2425700"/>
                <a:gd name="connsiteY1" fmla="*/ 895350 h 895350"/>
                <a:gd name="connsiteX2" fmla="*/ 2425700 w 2425700"/>
                <a:gd name="connsiteY2" fmla="*/ 612775 h 895350"/>
                <a:gd name="connsiteX3" fmla="*/ 0 w 2425700"/>
                <a:gd name="connsiteY3" fmla="*/ 0 h 895350"/>
                <a:gd name="connsiteX0" fmla="*/ 0 w 2425700"/>
                <a:gd name="connsiteY0" fmla="*/ 0 h 895350"/>
                <a:gd name="connsiteX1" fmla="*/ 1476375 w 2425700"/>
                <a:gd name="connsiteY1" fmla="*/ 895350 h 895350"/>
                <a:gd name="connsiteX2" fmla="*/ 2425700 w 2425700"/>
                <a:gd name="connsiteY2" fmla="*/ 612775 h 895350"/>
                <a:gd name="connsiteX3" fmla="*/ 0 w 2425700"/>
                <a:gd name="connsiteY3" fmla="*/ 0 h 895350"/>
                <a:gd name="connsiteX0" fmla="*/ 0 w 2425700"/>
                <a:gd name="connsiteY0" fmla="*/ 0 h 908050"/>
                <a:gd name="connsiteX1" fmla="*/ 1476375 w 2425700"/>
                <a:gd name="connsiteY1" fmla="*/ 908050 h 908050"/>
                <a:gd name="connsiteX2" fmla="*/ 2425700 w 2425700"/>
                <a:gd name="connsiteY2" fmla="*/ 612775 h 908050"/>
                <a:gd name="connsiteX3" fmla="*/ 0 w 2425700"/>
                <a:gd name="connsiteY3" fmla="*/ 0 h 908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5700" h="908050">
                  <a:moveTo>
                    <a:pt x="0" y="0"/>
                  </a:moveTo>
                  <a:lnTo>
                    <a:pt x="1476375" y="908050"/>
                  </a:lnTo>
                  <a:lnTo>
                    <a:pt x="2425700" y="612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0E6CB785-EAC4-AD45-9E58-6E790FDC2DDF}"/>
                </a:ext>
              </a:extLst>
            </p:cNvPr>
            <p:cNvSpPr/>
            <p:nvPr/>
          </p:nvSpPr>
          <p:spPr bwMode="gray">
            <a:xfrm>
              <a:off x="0" y="5959475"/>
              <a:ext cx="1044575" cy="733425"/>
            </a:xfrm>
            <a:custGeom>
              <a:avLst/>
              <a:gdLst>
                <a:gd name="connsiteX0" fmla="*/ 0 w 1044575"/>
                <a:gd name="connsiteY0" fmla="*/ 250825 h 733425"/>
                <a:gd name="connsiteX1" fmla="*/ 933450 w 1044575"/>
                <a:gd name="connsiteY1" fmla="*/ 0 h 733425"/>
                <a:gd name="connsiteX2" fmla="*/ 1044575 w 1044575"/>
                <a:gd name="connsiteY2" fmla="*/ 733425 h 733425"/>
                <a:gd name="connsiteX3" fmla="*/ 0 w 1044575"/>
                <a:gd name="connsiteY3" fmla="*/ 412750 h 733425"/>
                <a:gd name="connsiteX4" fmla="*/ 0 w 1044575"/>
                <a:gd name="connsiteY4" fmla="*/ 250825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4575" h="733425">
                  <a:moveTo>
                    <a:pt x="0" y="250825"/>
                  </a:moveTo>
                  <a:lnTo>
                    <a:pt x="933450" y="0"/>
                  </a:lnTo>
                  <a:lnTo>
                    <a:pt x="1044575" y="733425"/>
                  </a:lnTo>
                  <a:lnTo>
                    <a:pt x="0" y="412750"/>
                  </a:lnTo>
                  <a:lnTo>
                    <a:pt x="0" y="250825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46E34727-4379-7041-B6D2-FA03C15D387D}"/>
                </a:ext>
              </a:extLst>
            </p:cNvPr>
            <p:cNvSpPr/>
            <p:nvPr/>
          </p:nvSpPr>
          <p:spPr bwMode="gray">
            <a:xfrm>
              <a:off x="3355975" y="6569075"/>
              <a:ext cx="736600" cy="288926"/>
            </a:xfrm>
            <a:custGeom>
              <a:avLst/>
              <a:gdLst>
                <a:gd name="connsiteX0" fmla="*/ 6350 w 736600"/>
                <a:gd name="connsiteY0" fmla="*/ 0 h 288925"/>
                <a:gd name="connsiteX1" fmla="*/ 736600 w 736600"/>
                <a:gd name="connsiteY1" fmla="*/ 288925 h 288925"/>
                <a:gd name="connsiteX2" fmla="*/ 0 w 736600"/>
                <a:gd name="connsiteY2" fmla="*/ 288925 h 288925"/>
                <a:gd name="connsiteX3" fmla="*/ 6350 w 736600"/>
                <a:gd name="connsiteY3" fmla="*/ 0 h 288925"/>
                <a:gd name="connsiteX0" fmla="*/ 6350 w 736600"/>
                <a:gd name="connsiteY0" fmla="*/ 0 h 288925"/>
                <a:gd name="connsiteX1" fmla="*/ 736600 w 736600"/>
                <a:gd name="connsiteY1" fmla="*/ 288925 h 288925"/>
                <a:gd name="connsiteX2" fmla="*/ 0 w 736600"/>
                <a:gd name="connsiteY2" fmla="*/ 288925 h 288925"/>
                <a:gd name="connsiteX3" fmla="*/ 6350 w 736600"/>
                <a:gd name="connsiteY3" fmla="*/ 0 h 288925"/>
                <a:gd name="connsiteX0" fmla="*/ 6350 w 736600"/>
                <a:gd name="connsiteY0" fmla="*/ 0 h 282575"/>
                <a:gd name="connsiteX1" fmla="*/ 736600 w 736600"/>
                <a:gd name="connsiteY1" fmla="*/ 282575 h 282575"/>
                <a:gd name="connsiteX2" fmla="*/ 0 w 736600"/>
                <a:gd name="connsiteY2" fmla="*/ 282575 h 282575"/>
                <a:gd name="connsiteX3" fmla="*/ 6350 w 736600"/>
                <a:gd name="connsiteY3" fmla="*/ 0 h 282575"/>
                <a:gd name="connsiteX0" fmla="*/ 6350 w 736600"/>
                <a:gd name="connsiteY0" fmla="*/ 0 h 282575"/>
                <a:gd name="connsiteX1" fmla="*/ 736600 w 736600"/>
                <a:gd name="connsiteY1" fmla="*/ 282575 h 282575"/>
                <a:gd name="connsiteX2" fmla="*/ 0 w 736600"/>
                <a:gd name="connsiteY2" fmla="*/ 282575 h 282575"/>
                <a:gd name="connsiteX3" fmla="*/ 6350 w 736600"/>
                <a:gd name="connsiteY3" fmla="*/ 0 h 282575"/>
                <a:gd name="connsiteX0" fmla="*/ 0 w 736600"/>
                <a:gd name="connsiteY0" fmla="*/ 0 h 279400"/>
                <a:gd name="connsiteX1" fmla="*/ 736600 w 736600"/>
                <a:gd name="connsiteY1" fmla="*/ 279400 h 279400"/>
                <a:gd name="connsiteX2" fmla="*/ 0 w 736600"/>
                <a:gd name="connsiteY2" fmla="*/ 279400 h 279400"/>
                <a:gd name="connsiteX3" fmla="*/ 0 w 736600"/>
                <a:gd name="connsiteY3" fmla="*/ 0 h 27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600" h="279400">
                  <a:moveTo>
                    <a:pt x="0" y="0"/>
                  </a:moveTo>
                  <a:lnTo>
                    <a:pt x="736600" y="279400"/>
                  </a:lnTo>
                  <a:lnTo>
                    <a:pt x="0" y="279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7D1D2079-B3B9-7F48-A830-EDB3BE641EEE}"/>
                </a:ext>
              </a:extLst>
            </p:cNvPr>
            <p:cNvSpPr/>
            <p:nvPr/>
          </p:nvSpPr>
          <p:spPr bwMode="gray">
            <a:xfrm>
              <a:off x="2403475" y="6569075"/>
              <a:ext cx="955675" cy="288925"/>
            </a:xfrm>
            <a:custGeom>
              <a:avLst/>
              <a:gdLst>
                <a:gd name="connsiteX0" fmla="*/ 0 w 955675"/>
                <a:gd name="connsiteY0" fmla="*/ 285750 h 288925"/>
                <a:gd name="connsiteX1" fmla="*/ 955675 w 955675"/>
                <a:gd name="connsiteY1" fmla="*/ 0 h 288925"/>
                <a:gd name="connsiteX2" fmla="*/ 955675 w 955675"/>
                <a:gd name="connsiteY2" fmla="*/ 288925 h 288925"/>
                <a:gd name="connsiteX3" fmla="*/ 0 w 955675"/>
                <a:gd name="connsiteY3" fmla="*/ 285750 h 288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5675" h="288925">
                  <a:moveTo>
                    <a:pt x="0" y="285750"/>
                  </a:moveTo>
                  <a:lnTo>
                    <a:pt x="955675" y="0"/>
                  </a:lnTo>
                  <a:lnTo>
                    <a:pt x="955675" y="288925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rgbClr val="BD3845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9743B088-E4F0-9840-9221-F7753B06E022}"/>
                </a:ext>
              </a:extLst>
            </p:cNvPr>
            <p:cNvSpPr/>
            <p:nvPr/>
          </p:nvSpPr>
          <p:spPr bwMode="gray">
            <a:xfrm>
              <a:off x="933450" y="5956300"/>
              <a:ext cx="1466850" cy="898525"/>
            </a:xfrm>
            <a:custGeom>
              <a:avLst/>
              <a:gdLst>
                <a:gd name="connsiteX0" fmla="*/ 0 w 1466850"/>
                <a:gd name="connsiteY0" fmla="*/ 0 h 898525"/>
                <a:gd name="connsiteX1" fmla="*/ 1466850 w 1466850"/>
                <a:gd name="connsiteY1" fmla="*/ 898525 h 898525"/>
                <a:gd name="connsiteX2" fmla="*/ 663575 w 1466850"/>
                <a:gd name="connsiteY2" fmla="*/ 898525 h 898525"/>
                <a:gd name="connsiteX3" fmla="*/ 111125 w 1466850"/>
                <a:gd name="connsiteY3" fmla="*/ 733425 h 898525"/>
                <a:gd name="connsiteX4" fmla="*/ 0 w 1466850"/>
                <a:gd name="connsiteY4" fmla="*/ 0 h 89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850" h="898525">
                  <a:moveTo>
                    <a:pt x="0" y="0"/>
                  </a:moveTo>
                  <a:lnTo>
                    <a:pt x="1466850" y="898525"/>
                  </a:lnTo>
                  <a:lnTo>
                    <a:pt x="663575" y="898525"/>
                  </a:lnTo>
                  <a:lnTo>
                    <a:pt x="111125" y="733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F587A043-DC27-0445-A05D-09F59904C37D}"/>
                </a:ext>
              </a:extLst>
            </p:cNvPr>
            <p:cNvSpPr/>
            <p:nvPr/>
          </p:nvSpPr>
          <p:spPr bwMode="gray">
            <a:xfrm>
              <a:off x="-2" y="6683376"/>
              <a:ext cx="1593852" cy="171450"/>
            </a:xfrm>
            <a:custGeom>
              <a:avLst/>
              <a:gdLst>
                <a:gd name="connsiteX0" fmla="*/ 1035050 w 1581150"/>
                <a:gd name="connsiteY0" fmla="*/ 0 h 174625"/>
                <a:gd name="connsiteX1" fmla="*/ 0 w 1581150"/>
                <a:gd name="connsiteY1" fmla="*/ 174625 h 174625"/>
                <a:gd name="connsiteX2" fmla="*/ 1581150 w 1581150"/>
                <a:gd name="connsiteY2" fmla="*/ 174625 h 174625"/>
                <a:gd name="connsiteX3" fmla="*/ 1035050 w 1581150"/>
                <a:gd name="connsiteY3" fmla="*/ 0 h 174625"/>
                <a:gd name="connsiteX0" fmla="*/ 1031900 w 1581150"/>
                <a:gd name="connsiteY0" fmla="*/ 0 h 171450"/>
                <a:gd name="connsiteX1" fmla="*/ 0 w 1581150"/>
                <a:gd name="connsiteY1" fmla="*/ 171450 h 171450"/>
                <a:gd name="connsiteX2" fmla="*/ 1581150 w 1581150"/>
                <a:gd name="connsiteY2" fmla="*/ 171450 h 171450"/>
                <a:gd name="connsiteX3" fmla="*/ 1031900 w 1581150"/>
                <a:gd name="connsiteY3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171450">
                  <a:moveTo>
                    <a:pt x="1031900" y="0"/>
                  </a:moveTo>
                  <a:lnTo>
                    <a:pt x="0" y="171450"/>
                  </a:lnTo>
                  <a:lnTo>
                    <a:pt x="1581150" y="171450"/>
                  </a:lnTo>
                  <a:lnTo>
                    <a:pt x="1031900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CF7542AB-61F4-4F43-ACF0-B22A2D68D658}"/>
                </a:ext>
              </a:extLst>
            </p:cNvPr>
            <p:cNvSpPr/>
            <p:nvPr/>
          </p:nvSpPr>
          <p:spPr bwMode="gray">
            <a:xfrm>
              <a:off x="1" y="6372226"/>
              <a:ext cx="1044575" cy="482600"/>
            </a:xfrm>
            <a:custGeom>
              <a:avLst/>
              <a:gdLst>
                <a:gd name="connsiteX0" fmla="*/ 0 w 1012825"/>
                <a:gd name="connsiteY0" fmla="*/ 0 h 492125"/>
                <a:gd name="connsiteX1" fmla="*/ 1012825 w 1012825"/>
                <a:gd name="connsiteY1" fmla="*/ 311150 h 492125"/>
                <a:gd name="connsiteX2" fmla="*/ 0 w 1012825"/>
                <a:gd name="connsiteY2" fmla="*/ 492125 h 492125"/>
                <a:gd name="connsiteX3" fmla="*/ 0 w 1012825"/>
                <a:gd name="connsiteY3" fmla="*/ 0 h 492125"/>
                <a:gd name="connsiteX0" fmla="*/ 0 w 1035050"/>
                <a:gd name="connsiteY0" fmla="*/ 0 h 492125"/>
                <a:gd name="connsiteX1" fmla="*/ 1035050 w 1035050"/>
                <a:gd name="connsiteY1" fmla="*/ 314388 h 492125"/>
                <a:gd name="connsiteX2" fmla="*/ 0 w 1035050"/>
                <a:gd name="connsiteY2" fmla="*/ 492125 h 492125"/>
                <a:gd name="connsiteX3" fmla="*/ 0 w 1035050"/>
                <a:gd name="connsiteY3" fmla="*/ 0 h 492125"/>
                <a:gd name="connsiteX0" fmla="*/ 0 w 1044575"/>
                <a:gd name="connsiteY0" fmla="*/ 0 h 492125"/>
                <a:gd name="connsiteX1" fmla="*/ 1044575 w 1044575"/>
                <a:gd name="connsiteY1" fmla="*/ 317626 h 492125"/>
                <a:gd name="connsiteX2" fmla="*/ 0 w 1044575"/>
                <a:gd name="connsiteY2" fmla="*/ 492125 h 492125"/>
                <a:gd name="connsiteX3" fmla="*/ 0 w 1044575"/>
                <a:gd name="connsiteY3" fmla="*/ 0 h 49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4575" h="492125">
                  <a:moveTo>
                    <a:pt x="0" y="0"/>
                  </a:moveTo>
                  <a:lnTo>
                    <a:pt x="1044575" y="317626"/>
                  </a:lnTo>
                  <a:lnTo>
                    <a:pt x="0" y="492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DE0EA01A-B68F-D841-807C-1E2E780914EC}"/>
              </a:ext>
            </a:extLst>
          </p:cNvPr>
          <p:cNvSpPr/>
          <p:nvPr userDrawn="1"/>
        </p:nvSpPr>
        <p:spPr bwMode="gray">
          <a:xfrm>
            <a:off x="-5407" y="5234613"/>
            <a:ext cx="12192647" cy="1623391"/>
          </a:xfrm>
          <a:prstGeom prst="rect">
            <a:avLst/>
          </a:prstGeom>
          <a:gradFill>
            <a:gsLst>
              <a:gs pos="51000">
                <a:schemeClr val="accent1"/>
              </a:gs>
              <a:gs pos="2000">
                <a:schemeClr val="tx2"/>
              </a:gs>
              <a:gs pos="100000">
                <a:srgbClr val="E75653"/>
              </a:gs>
            </a:gsLst>
            <a:lin ang="108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63466" tIns="0" rIns="64766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8B44D489-8D90-9D49-BC3D-0968797054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82489" y="6134104"/>
            <a:ext cx="1034860" cy="6421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1FA18D-4ED3-3343-915E-527DF56C3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76" y="5288021"/>
            <a:ext cx="10982639" cy="925509"/>
          </a:xfrm>
        </p:spPr>
        <p:txBody>
          <a:bodyPr>
            <a:normAutofit/>
          </a:bodyPr>
          <a:lstStyle>
            <a:lvl1pPr>
              <a:defRPr sz="4798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5F89F8-4921-074E-9B77-0990BCF64A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176" y="6234976"/>
            <a:ext cx="10582693" cy="454025"/>
          </a:xfrm>
          <a:prstGeom prst="rect">
            <a:avLst/>
          </a:prstGeom>
        </p:spPr>
        <p:txBody>
          <a:bodyPr lIns="0" rIns="0"/>
          <a:lstStyle>
            <a:lvl1pPr marL="0" indent="0">
              <a:buFontTx/>
              <a:buNone/>
              <a:defRPr sz="2798">
                <a:solidFill>
                  <a:schemeClr val="bg1"/>
                </a:solidFill>
              </a:defRPr>
            </a:lvl1pPr>
            <a:lvl2pPr marL="456926" indent="0">
              <a:buFontTx/>
              <a:buNone/>
              <a:defRPr/>
            </a:lvl2pPr>
            <a:lvl3pPr marL="913852" indent="0">
              <a:buFontTx/>
              <a:buNone/>
              <a:defRPr/>
            </a:lvl3pPr>
            <a:lvl4pPr marL="1370778" indent="0">
              <a:buFontTx/>
              <a:buNone/>
              <a:defRPr/>
            </a:lvl4pPr>
            <a:lvl5pPr marL="1827703" indent="0">
              <a:buFontTx/>
              <a:buNone/>
              <a:defRPr/>
            </a:lvl5pPr>
          </a:lstStyle>
          <a:p>
            <a:pPr lvl="0"/>
            <a:r>
              <a:rPr lang="en-US"/>
              <a:t>Client, date, name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10886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Placeholder 1">
            <a:extLst>
              <a:ext uri="{FF2B5EF4-FFF2-40B4-BE49-F238E27FC236}">
                <a16:creationId xmlns:a16="http://schemas.microsoft.com/office/drawing/2014/main" id="{E11368F4-D480-0F41-8C51-31E516613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46" y="185739"/>
            <a:ext cx="10547501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2EC1533-3BEB-5445-B4CA-3FD95B62A5F4}"/>
              </a:ext>
            </a:extLst>
          </p:cNvPr>
          <p:cNvGrpSpPr/>
          <p:nvPr userDrawn="1"/>
        </p:nvGrpSpPr>
        <p:grpSpPr>
          <a:xfrm>
            <a:off x="10572747" y="-1082"/>
            <a:ext cx="1616079" cy="1314776"/>
            <a:chOff x="10572746" y="-1082"/>
            <a:chExt cx="1616079" cy="1314776"/>
          </a:xfrm>
        </p:grpSpPr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302B3E04-E47C-EE41-8A47-EE413D34FA10}"/>
                </a:ext>
              </a:extLst>
            </p:cNvPr>
            <p:cNvSpPr/>
            <p:nvPr userDrawn="1"/>
          </p:nvSpPr>
          <p:spPr bwMode="gray">
            <a:xfrm>
              <a:off x="10572748" y="0"/>
              <a:ext cx="1602870" cy="1203826"/>
            </a:xfrm>
            <a:custGeom>
              <a:avLst/>
              <a:gdLst>
                <a:gd name="connsiteX0" fmla="*/ 0 w 1558977"/>
                <a:gd name="connsiteY0" fmla="*/ 0 h 1274164"/>
                <a:gd name="connsiteX1" fmla="*/ 914400 w 1558977"/>
                <a:gd name="connsiteY1" fmla="*/ 749508 h 1274164"/>
                <a:gd name="connsiteX2" fmla="*/ 1334125 w 1558977"/>
                <a:gd name="connsiteY2" fmla="*/ 479685 h 1274164"/>
                <a:gd name="connsiteX3" fmla="*/ 1558977 w 1558977"/>
                <a:gd name="connsiteY3" fmla="*/ 1274164 h 1274164"/>
                <a:gd name="connsiteX4" fmla="*/ 1558977 w 1558977"/>
                <a:gd name="connsiteY4" fmla="*/ 0 h 1274164"/>
                <a:gd name="connsiteX5" fmla="*/ 0 w 1558977"/>
                <a:gd name="connsiteY5" fmla="*/ 0 h 1274164"/>
                <a:gd name="connsiteX0" fmla="*/ 0 w 1558977"/>
                <a:gd name="connsiteY0" fmla="*/ 0 h 1282957"/>
                <a:gd name="connsiteX1" fmla="*/ 914400 w 1558977"/>
                <a:gd name="connsiteY1" fmla="*/ 749508 h 1282957"/>
                <a:gd name="connsiteX2" fmla="*/ 1334125 w 1558977"/>
                <a:gd name="connsiteY2" fmla="*/ 479685 h 1282957"/>
                <a:gd name="connsiteX3" fmla="*/ 1542151 w 1558977"/>
                <a:gd name="connsiteY3" fmla="*/ 1282957 h 1282957"/>
                <a:gd name="connsiteX4" fmla="*/ 1558977 w 1558977"/>
                <a:gd name="connsiteY4" fmla="*/ 0 h 1282957"/>
                <a:gd name="connsiteX5" fmla="*/ 0 w 1558977"/>
                <a:gd name="connsiteY5" fmla="*/ 0 h 1282957"/>
                <a:gd name="connsiteX0" fmla="*/ 0 w 1558977"/>
                <a:gd name="connsiteY0" fmla="*/ 0 h 1203826"/>
                <a:gd name="connsiteX1" fmla="*/ 914400 w 1558977"/>
                <a:gd name="connsiteY1" fmla="*/ 749508 h 1203826"/>
                <a:gd name="connsiteX2" fmla="*/ 1334125 w 1558977"/>
                <a:gd name="connsiteY2" fmla="*/ 479685 h 1203826"/>
                <a:gd name="connsiteX3" fmla="*/ 1533739 w 1558977"/>
                <a:gd name="connsiteY3" fmla="*/ 1203826 h 1203826"/>
                <a:gd name="connsiteX4" fmla="*/ 1558977 w 1558977"/>
                <a:gd name="connsiteY4" fmla="*/ 0 h 1203826"/>
                <a:gd name="connsiteX5" fmla="*/ 0 w 1558977"/>
                <a:gd name="connsiteY5" fmla="*/ 0 h 1203826"/>
                <a:gd name="connsiteX0" fmla="*/ 0 w 1533739"/>
                <a:gd name="connsiteY0" fmla="*/ 0 h 1203826"/>
                <a:gd name="connsiteX1" fmla="*/ 914400 w 1533739"/>
                <a:gd name="connsiteY1" fmla="*/ 749508 h 1203826"/>
                <a:gd name="connsiteX2" fmla="*/ 1334125 w 1533739"/>
                <a:gd name="connsiteY2" fmla="*/ 479685 h 1203826"/>
                <a:gd name="connsiteX3" fmla="*/ 1533739 w 1533739"/>
                <a:gd name="connsiteY3" fmla="*/ 1203826 h 1203826"/>
                <a:gd name="connsiteX4" fmla="*/ 1533738 w 1533739"/>
                <a:gd name="connsiteY4" fmla="*/ 8792 h 1203826"/>
                <a:gd name="connsiteX5" fmla="*/ 0 w 1533739"/>
                <a:gd name="connsiteY5" fmla="*/ 0 h 1203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3739" h="1203826">
                  <a:moveTo>
                    <a:pt x="0" y="0"/>
                  </a:moveTo>
                  <a:lnTo>
                    <a:pt x="914400" y="749508"/>
                  </a:lnTo>
                  <a:lnTo>
                    <a:pt x="1334125" y="479685"/>
                  </a:lnTo>
                  <a:lnTo>
                    <a:pt x="1533739" y="1203826"/>
                  </a:lnTo>
                  <a:cubicBezTo>
                    <a:pt x="1533739" y="805481"/>
                    <a:pt x="1533738" y="407137"/>
                    <a:pt x="1533738" y="879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215BBF2-5ABE-964F-993C-AD0781C72594}"/>
                </a:ext>
              </a:extLst>
            </p:cNvPr>
            <p:cNvGrpSpPr/>
            <p:nvPr userDrawn="1"/>
          </p:nvGrpSpPr>
          <p:grpSpPr>
            <a:xfrm>
              <a:off x="10572746" y="-1082"/>
              <a:ext cx="1616079" cy="1314776"/>
              <a:chOff x="10572746" y="-1082"/>
              <a:chExt cx="1616079" cy="1314776"/>
            </a:xfrm>
          </p:grpSpPr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A3F53E9F-61C1-4144-B238-E974DD3F6761}"/>
                  </a:ext>
                </a:extLst>
              </p:cNvPr>
              <p:cNvSpPr/>
              <p:nvPr userDrawn="1"/>
            </p:nvSpPr>
            <p:spPr bwMode="gray">
              <a:xfrm rot="5400000" flipH="1" flipV="1">
                <a:off x="11566525" y="691394"/>
                <a:ext cx="955675" cy="288925"/>
              </a:xfrm>
              <a:custGeom>
                <a:avLst/>
                <a:gdLst>
                  <a:gd name="connsiteX0" fmla="*/ 0 w 955675"/>
                  <a:gd name="connsiteY0" fmla="*/ 285750 h 288925"/>
                  <a:gd name="connsiteX1" fmla="*/ 955675 w 955675"/>
                  <a:gd name="connsiteY1" fmla="*/ 0 h 288925"/>
                  <a:gd name="connsiteX2" fmla="*/ 955675 w 955675"/>
                  <a:gd name="connsiteY2" fmla="*/ 288925 h 288925"/>
                  <a:gd name="connsiteX3" fmla="*/ 0 w 955675"/>
                  <a:gd name="connsiteY3" fmla="*/ 285750 h 288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5675" h="288925">
                    <a:moveTo>
                      <a:pt x="0" y="285750"/>
                    </a:moveTo>
                    <a:lnTo>
                      <a:pt x="955675" y="0"/>
                    </a:lnTo>
                    <a:lnTo>
                      <a:pt x="955675" y="288925"/>
                    </a:lnTo>
                    <a:lnTo>
                      <a:pt x="0" y="285750"/>
                    </a:lnTo>
                    <a:close/>
                  </a:path>
                </a:pathLst>
              </a:custGeom>
              <a:solidFill>
                <a:srgbClr val="BD384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B8D3AB80-EF35-C442-93D0-CDE2CB3C449A}"/>
                  </a:ext>
                </a:extLst>
              </p:cNvPr>
              <p:cNvGrpSpPr/>
              <p:nvPr userDrawn="1"/>
            </p:nvGrpSpPr>
            <p:grpSpPr>
              <a:xfrm rot="5400000" flipH="1">
                <a:off x="10989368" y="-417704"/>
                <a:ext cx="782832" cy="1616075"/>
                <a:chOff x="11407155" y="-3175"/>
                <a:chExt cx="782832" cy="1616075"/>
              </a:xfrm>
            </p:grpSpPr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E94EF9BB-CC8C-5242-83C2-2799B549AF06}"/>
                    </a:ext>
                  </a:extLst>
                </p:cNvPr>
                <p:cNvSpPr/>
                <p:nvPr userDrawn="1"/>
              </p:nvSpPr>
              <p:spPr bwMode="gray">
                <a:xfrm>
                  <a:off x="11407155" y="-3175"/>
                  <a:ext cx="782832" cy="1126893"/>
                </a:xfrm>
                <a:custGeom>
                  <a:avLst/>
                  <a:gdLst>
                    <a:gd name="connsiteX0" fmla="*/ 401444 w 817757"/>
                    <a:gd name="connsiteY0" fmla="*/ 0 h 1152293"/>
                    <a:gd name="connsiteX1" fmla="*/ 0 w 817757"/>
                    <a:gd name="connsiteY1" fmla="*/ 624468 h 1152293"/>
                    <a:gd name="connsiteX2" fmla="*/ 817757 w 817757"/>
                    <a:gd name="connsiteY2" fmla="*/ 1152293 h 1152293"/>
                    <a:gd name="connsiteX3" fmla="*/ 817757 w 817757"/>
                    <a:gd name="connsiteY3" fmla="*/ 22302 h 1152293"/>
                    <a:gd name="connsiteX4" fmla="*/ 401444 w 817757"/>
                    <a:gd name="connsiteY4" fmla="*/ 0 h 1152293"/>
                    <a:gd name="connsiteX0" fmla="*/ 401444 w 817757"/>
                    <a:gd name="connsiteY0" fmla="*/ 0 h 1152293"/>
                    <a:gd name="connsiteX1" fmla="*/ 0 w 817757"/>
                    <a:gd name="connsiteY1" fmla="*/ 624468 h 1152293"/>
                    <a:gd name="connsiteX2" fmla="*/ 817757 w 817757"/>
                    <a:gd name="connsiteY2" fmla="*/ 1152293 h 1152293"/>
                    <a:gd name="connsiteX3" fmla="*/ 782832 w 817757"/>
                    <a:gd name="connsiteY3" fmla="*/ 77 h 1152293"/>
                    <a:gd name="connsiteX4" fmla="*/ 401444 w 817757"/>
                    <a:gd name="connsiteY4" fmla="*/ 0 h 1152293"/>
                    <a:gd name="connsiteX0" fmla="*/ 401444 w 782832"/>
                    <a:gd name="connsiteY0" fmla="*/ 0 h 1123718"/>
                    <a:gd name="connsiteX1" fmla="*/ 0 w 782832"/>
                    <a:gd name="connsiteY1" fmla="*/ 624468 h 1123718"/>
                    <a:gd name="connsiteX2" fmla="*/ 773307 w 782832"/>
                    <a:gd name="connsiteY2" fmla="*/ 1123718 h 1123718"/>
                    <a:gd name="connsiteX3" fmla="*/ 782832 w 782832"/>
                    <a:gd name="connsiteY3" fmla="*/ 77 h 1123718"/>
                    <a:gd name="connsiteX4" fmla="*/ 401444 w 782832"/>
                    <a:gd name="connsiteY4" fmla="*/ 0 h 1123718"/>
                    <a:gd name="connsiteX0" fmla="*/ 401444 w 782832"/>
                    <a:gd name="connsiteY0" fmla="*/ 0 h 1126893"/>
                    <a:gd name="connsiteX1" fmla="*/ 0 w 782832"/>
                    <a:gd name="connsiteY1" fmla="*/ 624468 h 1126893"/>
                    <a:gd name="connsiteX2" fmla="*/ 782832 w 782832"/>
                    <a:gd name="connsiteY2" fmla="*/ 1126893 h 1126893"/>
                    <a:gd name="connsiteX3" fmla="*/ 782832 w 782832"/>
                    <a:gd name="connsiteY3" fmla="*/ 77 h 1126893"/>
                    <a:gd name="connsiteX4" fmla="*/ 401444 w 782832"/>
                    <a:gd name="connsiteY4" fmla="*/ 0 h 1126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832" h="1126893">
                      <a:moveTo>
                        <a:pt x="401444" y="0"/>
                      </a:moveTo>
                      <a:lnTo>
                        <a:pt x="0" y="624468"/>
                      </a:lnTo>
                      <a:lnTo>
                        <a:pt x="782832" y="1126893"/>
                      </a:lnTo>
                      <a:lnTo>
                        <a:pt x="782832" y="77"/>
                      </a:lnTo>
                      <a:lnTo>
                        <a:pt x="401444" y="0"/>
                      </a:lnTo>
                      <a:close/>
                    </a:path>
                  </a:pathLst>
                </a:custGeom>
                <a:solidFill>
                  <a:srgbClr val="E75653"/>
                </a:solidFill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lIns="63500" tIns="0" rIns="64800" bIns="0" rtlCol="0" anchor="ctr"/>
                <a:lstStyle/>
                <a:p>
                  <a:pPr algn="ctr">
                    <a:spcBef>
                      <a:spcPct val="0"/>
                    </a:spcBef>
                    <a:buClrTx/>
                    <a:buSzPct val="90000"/>
                  </a:pPr>
                  <a:endParaRPr lang="en-US" sz="1600" b="1">
                    <a:solidFill>
                      <a:schemeClr val="bg1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35C59FA6-790A-3641-90EB-F8DFEEC65568}"/>
                    </a:ext>
                  </a:extLst>
                </p:cNvPr>
                <p:cNvSpPr/>
                <p:nvPr userDrawn="1"/>
              </p:nvSpPr>
              <p:spPr bwMode="gray">
                <a:xfrm>
                  <a:off x="11407775" y="615950"/>
                  <a:ext cx="781050" cy="996950"/>
                </a:xfrm>
                <a:custGeom>
                  <a:avLst/>
                  <a:gdLst>
                    <a:gd name="connsiteX0" fmla="*/ 0 w 774700"/>
                    <a:gd name="connsiteY0" fmla="*/ 0 h 993775"/>
                    <a:gd name="connsiteX1" fmla="*/ 774700 w 774700"/>
                    <a:gd name="connsiteY1" fmla="*/ 504825 h 993775"/>
                    <a:gd name="connsiteX2" fmla="*/ 774700 w 774700"/>
                    <a:gd name="connsiteY2" fmla="*/ 993775 h 993775"/>
                    <a:gd name="connsiteX3" fmla="*/ 0 w 774700"/>
                    <a:gd name="connsiteY3" fmla="*/ 0 h 993775"/>
                    <a:gd name="connsiteX0" fmla="*/ 0 w 781050"/>
                    <a:gd name="connsiteY0" fmla="*/ 0 h 996950"/>
                    <a:gd name="connsiteX1" fmla="*/ 781050 w 781050"/>
                    <a:gd name="connsiteY1" fmla="*/ 508000 h 996950"/>
                    <a:gd name="connsiteX2" fmla="*/ 781050 w 781050"/>
                    <a:gd name="connsiteY2" fmla="*/ 996950 h 996950"/>
                    <a:gd name="connsiteX3" fmla="*/ 0 w 781050"/>
                    <a:gd name="connsiteY3" fmla="*/ 0 h 996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81050" h="996950">
                      <a:moveTo>
                        <a:pt x="0" y="0"/>
                      </a:moveTo>
                      <a:lnTo>
                        <a:pt x="781050" y="508000"/>
                      </a:lnTo>
                      <a:lnTo>
                        <a:pt x="781050" y="9969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lIns="63500" tIns="0" rIns="64800" bIns="0" rtlCol="0" anchor="ctr"/>
                <a:lstStyle/>
                <a:p>
                  <a:pPr algn="ctr">
                    <a:spcBef>
                      <a:spcPct val="0"/>
                    </a:spcBef>
                    <a:buClrTx/>
                    <a:buSzPct val="90000"/>
                  </a:pPr>
                  <a:endParaRPr lang="en-US" sz="1600" b="1">
                    <a:solidFill>
                      <a:schemeClr val="bg1"/>
                    </a:solidFill>
                    <a:cs typeface="Arial" pitchFamily="34" charset="0"/>
                  </a:endParaRPr>
                </a:p>
              </p:txBody>
            </p:sp>
          </p:grp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CD8E7E0-141A-F841-A90C-A6FD230F1652}"/>
              </a:ext>
            </a:extLst>
          </p:cNvPr>
          <p:cNvGrpSpPr/>
          <p:nvPr userDrawn="1"/>
        </p:nvGrpSpPr>
        <p:grpSpPr>
          <a:xfrm>
            <a:off x="8829674" y="5467902"/>
            <a:ext cx="3359152" cy="1400176"/>
            <a:chOff x="8829673" y="5467902"/>
            <a:chExt cx="3359152" cy="1400176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EEE4FF7B-4C5F-3D4C-B09D-195ED7FB8653}"/>
                </a:ext>
              </a:extLst>
            </p:cNvPr>
            <p:cNvSpPr/>
            <p:nvPr userDrawn="1"/>
          </p:nvSpPr>
          <p:spPr bwMode="gray">
            <a:xfrm>
              <a:off x="8859187" y="5486400"/>
              <a:ext cx="3327816" cy="1379095"/>
            </a:xfrm>
            <a:custGeom>
              <a:avLst/>
              <a:gdLst>
                <a:gd name="connsiteX0" fmla="*/ 3312826 w 3327816"/>
                <a:gd name="connsiteY0" fmla="*/ 1349115 h 1379095"/>
                <a:gd name="connsiteX1" fmla="*/ 3327816 w 3327816"/>
                <a:gd name="connsiteY1" fmla="*/ 0 h 1379095"/>
                <a:gd name="connsiteX2" fmla="*/ 1439056 w 3327816"/>
                <a:gd name="connsiteY2" fmla="*/ 1064302 h 1379095"/>
                <a:gd name="connsiteX3" fmla="*/ 0 w 3327816"/>
                <a:gd name="connsiteY3" fmla="*/ 1379095 h 1379095"/>
                <a:gd name="connsiteX4" fmla="*/ 3312826 w 3327816"/>
                <a:gd name="connsiteY4" fmla="*/ 1349115 h 1379095"/>
                <a:gd name="connsiteX0" fmla="*/ 3312826 w 3327816"/>
                <a:gd name="connsiteY0" fmla="*/ 1349115 h 1379095"/>
                <a:gd name="connsiteX1" fmla="*/ 3327816 w 3327816"/>
                <a:gd name="connsiteY1" fmla="*/ 0 h 1379095"/>
                <a:gd name="connsiteX2" fmla="*/ 1335539 w 3327816"/>
                <a:gd name="connsiteY2" fmla="*/ 1104558 h 1379095"/>
                <a:gd name="connsiteX3" fmla="*/ 0 w 3327816"/>
                <a:gd name="connsiteY3" fmla="*/ 1379095 h 1379095"/>
                <a:gd name="connsiteX4" fmla="*/ 3312826 w 3327816"/>
                <a:gd name="connsiteY4" fmla="*/ 1349115 h 1379095"/>
                <a:gd name="connsiteX0" fmla="*/ 3312826 w 3327816"/>
                <a:gd name="connsiteY0" fmla="*/ 1349115 h 1379095"/>
                <a:gd name="connsiteX1" fmla="*/ 3327816 w 3327816"/>
                <a:gd name="connsiteY1" fmla="*/ 0 h 1379095"/>
                <a:gd name="connsiteX2" fmla="*/ 1410301 w 3327816"/>
                <a:gd name="connsiteY2" fmla="*/ 1087305 h 1379095"/>
                <a:gd name="connsiteX3" fmla="*/ 0 w 3327816"/>
                <a:gd name="connsiteY3" fmla="*/ 1379095 h 1379095"/>
                <a:gd name="connsiteX4" fmla="*/ 3312826 w 3327816"/>
                <a:gd name="connsiteY4" fmla="*/ 1349115 h 1379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7816" h="1379095">
                  <a:moveTo>
                    <a:pt x="3312826" y="1349115"/>
                  </a:moveTo>
                  <a:lnTo>
                    <a:pt x="3327816" y="0"/>
                  </a:lnTo>
                  <a:lnTo>
                    <a:pt x="1410301" y="1087305"/>
                  </a:lnTo>
                  <a:lnTo>
                    <a:pt x="0" y="1379095"/>
                  </a:lnTo>
                  <a:lnTo>
                    <a:pt x="3312826" y="1349115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8CC2E15-5149-784F-B921-B65CA1429E3A}"/>
                </a:ext>
              </a:extLst>
            </p:cNvPr>
            <p:cNvGrpSpPr/>
            <p:nvPr userDrawn="1"/>
          </p:nvGrpSpPr>
          <p:grpSpPr>
            <a:xfrm>
              <a:off x="8829673" y="5467902"/>
              <a:ext cx="3359152" cy="1400176"/>
              <a:chOff x="8829673" y="5467902"/>
              <a:chExt cx="3359152" cy="1400176"/>
            </a:xfrm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5E8955E1-3515-7F41-AD6A-37FF70DBB49A}"/>
                  </a:ext>
                </a:extLst>
              </p:cNvPr>
              <p:cNvSpPr/>
              <p:nvPr userDrawn="1"/>
            </p:nvSpPr>
            <p:spPr bwMode="gray">
              <a:xfrm flipH="1">
                <a:off x="11249023" y="5467902"/>
                <a:ext cx="939800" cy="755650"/>
              </a:xfrm>
              <a:custGeom>
                <a:avLst/>
                <a:gdLst>
                  <a:gd name="connsiteX0" fmla="*/ 0 w 939800"/>
                  <a:gd name="connsiteY0" fmla="*/ 755650 h 755650"/>
                  <a:gd name="connsiteX1" fmla="*/ 939800 w 939800"/>
                  <a:gd name="connsiteY1" fmla="*/ 504825 h 755650"/>
                  <a:gd name="connsiteX2" fmla="*/ 0 w 939800"/>
                  <a:gd name="connsiteY2" fmla="*/ 0 h 755650"/>
                  <a:gd name="connsiteX3" fmla="*/ 0 w 939800"/>
                  <a:gd name="connsiteY3" fmla="*/ 755650 h 755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9800" h="755650">
                    <a:moveTo>
                      <a:pt x="0" y="755650"/>
                    </a:moveTo>
                    <a:lnTo>
                      <a:pt x="939800" y="504825"/>
                    </a:lnTo>
                    <a:lnTo>
                      <a:pt x="0" y="0"/>
                    </a:lnTo>
                    <a:lnTo>
                      <a:pt x="0" y="755650"/>
                    </a:lnTo>
                    <a:close/>
                  </a:path>
                </a:pathLst>
              </a:custGeom>
              <a:solidFill>
                <a:srgbClr val="EB3246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F099212E-2542-354C-8A8B-E37C42E8EB78}"/>
                  </a:ext>
                </a:extLst>
              </p:cNvPr>
              <p:cNvSpPr/>
              <p:nvPr userDrawn="1"/>
            </p:nvSpPr>
            <p:spPr bwMode="gray">
              <a:xfrm flipH="1">
                <a:off x="11144248" y="5972727"/>
                <a:ext cx="1044575" cy="733425"/>
              </a:xfrm>
              <a:custGeom>
                <a:avLst/>
                <a:gdLst>
                  <a:gd name="connsiteX0" fmla="*/ 0 w 1044575"/>
                  <a:gd name="connsiteY0" fmla="*/ 250825 h 733425"/>
                  <a:gd name="connsiteX1" fmla="*/ 933450 w 1044575"/>
                  <a:gd name="connsiteY1" fmla="*/ 0 h 733425"/>
                  <a:gd name="connsiteX2" fmla="*/ 1044575 w 1044575"/>
                  <a:gd name="connsiteY2" fmla="*/ 733425 h 733425"/>
                  <a:gd name="connsiteX3" fmla="*/ 0 w 1044575"/>
                  <a:gd name="connsiteY3" fmla="*/ 412750 h 733425"/>
                  <a:gd name="connsiteX4" fmla="*/ 0 w 1044575"/>
                  <a:gd name="connsiteY4" fmla="*/ 250825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4575" h="733425">
                    <a:moveTo>
                      <a:pt x="0" y="250825"/>
                    </a:moveTo>
                    <a:lnTo>
                      <a:pt x="933450" y="0"/>
                    </a:lnTo>
                    <a:lnTo>
                      <a:pt x="1044575" y="733425"/>
                    </a:lnTo>
                    <a:lnTo>
                      <a:pt x="0" y="412750"/>
                    </a:lnTo>
                    <a:lnTo>
                      <a:pt x="0" y="25082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23D467B3-75BC-0842-81D6-06F849A30C8E}"/>
                  </a:ext>
                </a:extLst>
              </p:cNvPr>
              <p:cNvSpPr/>
              <p:nvPr userDrawn="1"/>
            </p:nvSpPr>
            <p:spPr bwMode="gray">
              <a:xfrm>
                <a:off x="8829673" y="6571310"/>
                <a:ext cx="1471098" cy="288925"/>
              </a:xfrm>
              <a:custGeom>
                <a:avLst/>
                <a:gdLst>
                  <a:gd name="connsiteX0" fmla="*/ 0 w 955675"/>
                  <a:gd name="connsiteY0" fmla="*/ 285750 h 288925"/>
                  <a:gd name="connsiteX1" fmla="*/ 955675 w 955675"/>
                  <a:gd name="connsiteY1" fmla="*/ 0 h 288925"/>
                  <a:gd name="connsiteX2" fmla="*/ 955675 w 955675"/>
                  <a:gd name="connsiteY2" fmla="*/ 288925 h 288925"/>
                  <a:gd name="connsiteX3" fmla="*/ 0 w 955675"/>
                  <a:gd name="connsiteY3" fmla="*/ 285750 h 288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5675" h="288925">
                    <a:moveTo>
                      <a:pt x="0" y="285750"/>
                    </a:moveTo>
                    <a:lnTo>
                      <a:pt x="955675" y="0"/>
                    </a:lnTo>
                    <a:lnTo>
                      <a:pt x="955675" y="288925"/>
                    </a:lnTo>
                    <a:lnTo>
                      <a:pt x="0" y="285750"/>
                    </a:lnTo>
                    <a:close/>
                  </a:path>
                </a:pathLst>
              </a:custGeom>
              <a:solidFill>
                <a:srgbClr val="BD384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7EC7C0C0-21B0-5F44-A709-4680C53A04F2}"/>
                  </a:ext>
                </a:extLst>
              </p:cNvPr>
              <p:cNvSpPr/>
              <p:nvPr userDrawn="1"/>
            </p:nvSpPr>
            <p:spPr bwMode="gray">
              <a:xfrm flipH="1">
                <a:off x="9788523" y="5969552"/>
                <a:ext cx="1466850" cy="898525"/>
              </a:xfrm>
              <a:custGeom>
                <a:avLst/>
                <a:gdLst>
                  <a:gd name="connsiteX0" fmla="*/ 0 w 1466850"/>
                  <a:gd name="connsiteY0" fmla="*/ 0 h 898525"/>
                  <a:gd name="connsiteX1" fmla="*/ 1466850 w 1466850"/>
                  <a:gd name="connsiteY1" fmla="*/ 898525 h 898525"/>
                  <a:gd name="connsiteX2" fmla="*/ 663575 w 1466850"/>
                  <a:gd name="connsiteY2" fmla="*/ 898525 h 898525"/>
                  <a:gd name="connsiteX3" fmla="*/ 111125 w 1466850"/>
                  <a:gd name="connsiteY3" fmla="*/ 733425 h 898525"/>
                  <a:gd name="connsiteX4" fmla="*/ 0 w 1466850"/>
                  <a:gd name="connsiteY4" fmla="*/ 0 h 898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6850" h="898525">
                    <a:moveTo>
                      <a:pt x="0" y="0"/>
                    </a:moveTo>
                    <a:lnTo>
                      <a:pt x="1466850" y="898525"/>
                    </a:lnTo>
                    <a:lnTo>
                      <a:pt x="663575" y="898525"/>
                    </a:lnTo>
                    <a:lnTo>
                      <a:pt x="111125" y="7334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986D72BA-1438-AF4A-843A-5573AEEAA783}"/>
                  </a:ext>
                </a:extLst>
              </p:cNvPr>
              <p:cNvSpPr/>
              <p:nvPr userDrawn="1"/>
            </p:nvSpPr>
            <p:spPr bwMode="gray">
              <a:xfrm flipH="1">
                <a:off x="10594973" y="6696628"/>
                <a:ext cx="1593852" cy="171450"/>
              </a:xfrm>
              <a:custGeom>
                <a:avLst/>
                <a:gdLst>
                  <a:gd name="connsiteX0" fmla="*/ 1035050 w 1581150"/>
                  <a:gd name="connsiteY0" fmla="*/ 0 h 174625"/>
                  <a:gd name="connsiteX1" fmla="*/ 0 w 1581150"/>
                  <a:gd name="connsiteY1" fmla="*/ 174625 h 174625"/>
                  <a:gd name="connsiteX2" fmla="*/ 1581150 w 1581150"/>
                  <a:gd name="connsiteY2" fmla="*/ 174625 h 174625"/>
                  <a:gd name="connsiteX3" fmla="*/ 1035050 w 1581150"/>
                  <a:gd name="connsiteY3" fmla="*/ 0 h 174625"/>
                  <a:gd name="connsiteX0" fmla="*/ 1031900 w 1581150"/>
                  <a:gd name="connsiteY0" fmla="*/ 0 h 171450"/>
                  <a:gd name="connsiteX1" fmla="*/ 0 w 1581150"/>
                  <a:gd name="connsiteY1" fmla="*/ 171450 h 171450"/>
                  <a:gd name="connsiteX2" fmla="*/ 1581150 w 1581150"/>
                  <a:gd name="connsiteY2" fmla="*/ 171450 h 171450"/>
                  <a:gd name="connsiteX3" fmla="*/ 1031900 w 1581150"/>
                  <a:gd name="connsiteY3" fmla="*/ 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81150" h="171450">
                    <a:moveTo>
                      <a:pt x="1031900" y="0"/>
                    </a:moveTo>
                    <a:lnTo>
                      <a:pt x="0" y="171450"/>
                    </a:lnTo>
                    <a:lnTo>
                      <a:pt x="1581150" y="171450"/>
                    </a:lnTo>
                    <a:lnTo>
                      <a:pt x="10319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D1068E47-06C1-944D-BDA1-F4CCB73864D2}"/>
                  </a:ext>
                </a:extLst>
              </p:cNvPr>
              <p:cNvSpPr/>
              <p:nvPr userDrawn="1"/>
            </p:nvSpPr>
            <p:spPr bwMode="gray">
              <a:xfrm flipH="1">
                <a:off x="11144247" y="6385478"/>
                <a:ext cx="1044575" cy="482600"/>
              </a:xfrm>
              <a:custGeom>
                <a:avLst/>
                <a:gdLst>
                  <a:gd name="connsiteX0" fmla="*/ 0 w 1012825"/>
                  <a:gd name="connsiteY0" fmla="*/ 0 h 492125"/>
                  <a:gd name="connsiteX1" fmla="*/ 1012825 w 1012825"/>
                  <a:gd name="connsiteY1" fmla="*/ 311150 h 492125"/>
                  <a:gd name="connsiteX2" fmla="*/ 0 w 1012825"/>
                  <a:gd name="connsiteY2" fmla="*/ 492125 h 492125"/>
                  <a:gd name="connsiteX3" fmla="*/ 0 w 1012825"/>
                  <a:gd name="connsiteY3" fmla="*/ 0 h 492125"/>
                  <a:gd name="connsiteX0" fmla="*/ 0 w 1035050"/>
                  <a:gd name="connsiteY0" fmla="*/ 0 h 492125"/>
                  <a:gd name="connsiteX1" fmla="*/ 1035050 w 1035050"/>
                  <a:gd name="connsiteY1" fmla="*/ 314388 h 492125"/>
                  <a:gd name="connsiteX2" fmla="*/ 0 w 1035050"/>
                  <a:gd name="connsiteY2" fmla="*/ 492125 h 492125"/>
                  <a:gd name="connsiteX3" fmla="*/ 0 w 1035050"/>
                  <a:gd name="connsiteY3" fmla="*/ 0 h 492125"/>
                  <a:gd name="connsiteX0" fmla="*/ 0 w 1044575"/>
                  <a:gd name="connsiteY0" fmla="*/ 0 h 492125"/>
                  <a:gd name="connsiteX1" fmla="*/ 1044575 w 1044575"/>
                  <a:gd name="connsiteY1" fmla="*/ 317626 h 492125"/>
                  <a:gd name="connsiteX2" fmla="*/ 0 w 1044575"/>
                  <a:gd name="connsiteY2" fmla="*/ 492125 h 492125"/>
                  <a:gd name="connsiteX3" fmla="*/ 0 w 1044575"/>
                  <a:gd name="connsiteY3" fmla="*/ 0 h 492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4575" h="492125">
                    <a:moveTo>
                      <a:pt x="0" y="0"/>
                    </a:moveTo>
                    <a:lnTo>
                      <a:pt x="1044575" y="317626"/>
                    </a:lnTo>
                    <a:lnTo>
                      <a:pt x="0" y="4921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565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60ACAB94-772D-3649-9E6B-0633375BCCE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983762" y="6134100"/>
                <a:ext cx="1035130" cy="642165"/>
              </a:xfrm>
              <a:prstGeom prst="rect">
                <a:avLst/>
              </a:prstGeom>
            </p:spPr>
          </p:pic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18579AC-836C-5744-A082-EA9F28719ECE}"/>
              </a:ext>
            </a:extLst>
          </p:cNvPr>
          <p:cNvGrpSpPr/>
          <p:nvPr userDrawn="1"/>
        </p:nvGrpSpPr>
        <p:grpSpPr>
          <a:xfrm>
            <a:off x="-6198" y="4116099"/>
            <a:ext cx="1485196" cy="2741903"/>
            <a:chOff x="-6198" y="4116097"/>
            <a:chExt cx="1485196" cy="2741903"/>
          </a:xfrm>
        </p:grpSpPr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73184842-6EB0-EE4D-A2EE-72C18F195AA5}"/>
                </a:ext>
              </a:extLst>
            </p:cNvPr>
            <p:cNvSpPr/>
            <p:nvPr userDrawn="1"/>
          </p:nvSpPr>
          <p:spPr bwMode="gray">
            <a:xfrm>
              <a:off x="-6198" y="4116097"/>
              <a:ext cx="1445254" cy="2734408"/>
            </a:xfrm>
            <a:custGeom>
              <a:avLst/>
              <a:gdLst>
                <a:gd name="connsiteX0" fmla="*/ 29980 w 1454046"/>
                <a:gd name="connsiteY0" fmla="*/ 2698229 h 2743200"/>
                <a:gd name="connsiteX1" fmla="*/ 0 w 1454046"/>
                <a:gd name="connsiteY1" fmla="*/ 0 h 2743200"/>
                <a:gd name="connsiteX2" fmla="*/ 629587 w 1454046"/>
                <a:gd name="connsiteY2" fmla="*/ 2038662 h 2743200"/>
                <a:gd name="connsiteX3" fmla="*/ 1079292 w 1454046"/>
                <a:gd name="connsiteY3" fmla="*/ 2278505 h 2743200"/>
                <a:gd name="connsiteX4" fmla="*/ 1454046 w 1454046"/>
                <a:gd name="connsiteY4" fmla="*/ 2743200 h 2743200"/>
                <a:gd name="connsiteX5" fmla="*/ 29980 w 1454046"/>
                <a:gd name="connsiteY5" fmla="*/ 2698229 h 2743200"/>
                <a:gd name="connsiteX0" fmla="*/ 21188 w 1445254"/>
                <a:gd name="connsiteY0" fmla="*/ 2689437 h 2734408"/>
                <a:gd name="connsiteX1" fmla="*/ 0 w 1445254"/>
                <a:gd name="connsiteY1" fmla="*/ 0 h 2734408"/>
                <a:gd name="connsiteX2" fmla="*/ 620795 w 1445254"/>
                <a:gd name="connsiteY2" fmla="*/ 2029870 h 2734408"/>
                <a:gd name="connsiteX3" fmla="*/ 1070500 w 1445254"/>
                <a:gd name="connsiteY3" fmla="*/ 2269713 h 2734408"/>
                <a:gd name="connsiteX4" fmla="*/ 1445254 w 1445254"/>
                <a:gd name="connsiteY4" fmla="*/ 2734408 h 2734408"/>
                <a:gd name="connsiteX5" fmla="*/ 21188 w 1445254"/>
                <a:gd name="connsiteY5" fmla="*/ 2689437 h 2734408"/>
                <a:gd name="connsiteX0" fmla="*/ 12396 w 1445254"/>
                <a:gd name="connsiteY0" fmla="*/ 2724606 h 2734408"/>
                <a:gd name="connsiteX1" fmla="*/ 0 w 1445254"/>
                <a:gd name="connsiteY1" fmla="*/ 0 h 2734408"/>
                <a:gd name="connsiteX2" fmla="*/ 620795 w 1445254"/>
                <a:gd name="connsiteY2" fmla="*/ 2029870 h 2734408"/>
                <a:gd name="connsiteX3" fmla="*/ 1070500 w 1445254"/>
                <a:gd name="connsiteY3" fmla="*/ 2269713 h 2734408"/>
                <a:gd name="connsiteX4" fmla="*/ 1445254 w 1445254"/>
                <a:gd name="connsiteY4" fmla="*/ 2734408 h 2734408"/>
                <a:gd name="connsiteX5" fmla="*/ 12396 w 1445254"/>
                <a:gd name="connsiteY5" fmla="*/ 2724606 h 273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5254" h="2734408">
                  <a:moveTo>
                    <a:pt x="12396" y="2724606"/>
                  </a:moveTo>
                  <a:lnTo>
                    <a:pt x="0" y="0"/>
                  </a:lnTo>
                  <a:lnTo>
                    <a:pt x="620795" y="2029870"/>
                  </a:lnTo>
                  <a:lnTo>
                    <a:pt x="1070500" y="2269713"/>
                  </a:lnTo>
                  <a:lnTo>
                    <a:pt x="1445254" y="2734408"/>
                  </a:lnTo>
                  <a:lnTo>
                    <a:pt x="12396" y="2724606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0521BDB4-1600-6745-B4DD-C728CBE115FF}"/>
                </a:ext>
              </a:extLst>
            </p:cNvPr>
            <p:cNvSpPr/>
            <p:nvPr userDrawn="1"/>
          </p:nvSpPr>
          <p:spPr bwMode="gray">
            <a:xfrm>
              <a:off x="0" y="4141176"/>
              <a:ext cx="615462" cy="1989623"/>
            </a:xfrm>
            <a:custGeom>
              <a:avLst/>
              <a:gdLst>
                <a:gd name="connsiteX0" fmla="*/ 597877 w 597877"/>
                <a:gd name="connsiteY0" fmla="*/ 1951892 h 1951892"/>
                <a:gd name="connsiteX1" fmla="*/ 0 w 597877"/>
                <a:gd name="connsiteY1" fmla="*/ 1951892 h 1951892"/>
                <a:gd name="connsiteX2" fmla="*/ 0 w 597877"/>
                <a:gd name="connsiteY2" fmla="*/ 0 h 1951892"/>
                <a:gd name="connsiteX3" fmla="*/ 597877 w 597877"/>
                <a:gd name="connsiteY3" fmla="*/ 1951892 h 1951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7877" h="1951892">
                  <a:moveTo>
                    <a:pt x="597877" y="1951892"/>
                  </a:moveTo>
                  <a:lnTo>
                    <a:pt x="0" y="1951892"/>
                  </a:lnTo>
                  <a:lnTo>
                    <a:pt x="0" y="0"/>
                  </a:lnTo>
                  <a:lnTo>
                    <a:pt x="597877" y="1951892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EA14D49-BCF5-9E48-A7F9-87A5048942ED}"/>
                </a:ext>
              </a:extLst>
            </p:cNvPr>
            <p:cNvGrpSpPr/>
            <p:nvPr userDrawn="1"/>
          </p:nvGrpSpPr>
          <p:grpSpPr>
            <a:xfrm>
              <a:off x="-552" y="5778500"/>
              <a:ext cx="1479550" cy="1079500"/>
              <a:chOff x="0" y="5778500"/>
              <a:chExt cx="1479550" cy="1079500"/>
            </a:xfrm>
          </p:grpSpPr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1155ED15-6F73-4547-AD31-941D134C04F8}"/>
                  </a:ext>
                </a:extLst>
              </p:cNvPr>
              <p:cNvSpPr/>
              <p:nvPr userDrawn="1"/>
            </p:nvSpPr>
            <p:spPr bwMode="gray">
              <a:xfrm>
                <a:off x="0" y="6213475"/>
                <a:ext cx="1108075" cy="644525"/>
              </a:xfrm>
              <a:custGeom>
                <a:avLst/>
                <a:gdLst>
                  <a:gd name="connsiteX0" fmla="*/ 0 w 1108075"/>
                  <a:gd name="connsiteY0" fmla="*/ 635000 h 644525"/>
                  <a:gd name="connsiteX1" fmla="*/ 0 w 1108075"/>
                  <a:gd name="connsiteY1" fmla="*/ 0 h 644525"/>
                  <a:gd name="connsiteX2" fmla="*/ 1108075 w 1108075"/>
                  <a:gd name="connsiteY2" fmla="*/ 168275 h 644525"/>
                  <a:gd name="connsiteX3" fmla="*/ 428625 w 1108075"/>
                  <a:gd name="connsiteY3" fmla="*/ 644525 h 644525"/>
                  <a:gd name="connsiteX4" fmla="*/ 0 w 1108075"/>
                  <a:gd name="connsiteY4" fmla="*/ 635000 h 644525"/>
                  <a:gd name="connsiteX0" fmla="*/ 3175 w 1108075"/>
                  <a:gd name="connsiteY0" fmla="*/ 641350 h 644525"/>
                  <a:gd name="connsiteX1" fmla="*/ 0 w 1108075"/>
                  <a:gd name="connsiteY1" fmla="*/ 0 h 644525"/>
                  <a:gd name="connsiteX2" fmla="*/ 1108075 w 1108075"/>
                  <a:gd name="connsiteY2" fmla="*/ 168275 h 644525"/>
                  <a:gd name="connsiteX3" fmla="*/ 428625 w 1108075"/>
                  <a:gd name="connsiteY3" fmla="*/ 644525 h 644525"/>
                  <a:gd name="connsiteX4" fmla="*/ 3175 w 1108075"/>
                  <a:gd name="connsiteY4" fmla="*/ 641350 h 644525"/>
                  <a:gd name="connsiteX0" fmla="*/ 3175 w 1108075"/>
                  <a:gd name="connsiteY0" fmla="*/ 644525 h 644525"/>
                  <a:gd name="connsiteX1" fmla="*/ 0 w 1108075"/>
                  <a:gd name="connsiteY1" fmla="*/ 0 h 644525"/>
                  <a:gd name="connsiteX2" fmla="*/ 1108075 w 1108075"/>
                  <a:gd name="connsiteY2" fmla="*/ 168275 h 644525"/>
                  <a:gd name="connsiteX3" fmla="*/ 428625 w 1108075"/>
                  <a:gd name="connsiteY3" fmla="*/ 644525 h 644525"/>
                  <a:gd name="connsiteX4" fmla="*/ 3175 w 1108075"/>
                  <a:gd name="connsiteY4" fmla="*/ 644525 h 644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8075" h="644525">
                    <a:moveTo>
                      <a:pt x="3175" y="644525"/>
                    </a:moveTo>
                    <a:cubicBezTo>
                      <a:pt x="2117" y="430742"/>
                      <a:pt x="1058" y="213783"/>
                      <a:pt x="0" y="0"/>
                    </a:cubicBezTo>
                    <a:lnTo>
                      <a:pt x="1108075" y="168275"/>
                    </a:lnTo>
                    <a:lnTo>
                      <a:pt x="428625" y="644525"/>
                    </a:lnTo>
                    <a:lnTo>
                      <a:pt x="3175" y="64452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F70B7665-7409-D249-9846-1D8F90B0CE60}"/>
                  </a:ext>
                </a:extLst>
              </p:cNvPr>
              <p:cNvSpPr/>
              <p:nvPr userDrawn="1"/>
            </p:nvSpPr>
            <p:spPr bwMode="gray">
              <a:xfrm>
                <a:off x="0" y="5778500"/>
                <a:ext cx="1104900" cy="603250"/>
              </a:xfrm>
              <a:custGeom>
                <a:avLst/>
                <a:gdLst>
                  <a:gd name="connsiteX0" fmla="*/ 0 w 1104900"/>
                  <a:gd name="connsiteY0" fmla="*/ 434975 h 603250"/>
                  <a:gd name="connsiteX1" fmla="*/ 0 w 1104900"/>
                  <a:gd name="connsiteY1" fmla="*/ 0 h 603250"/>
                  <a:gd name="connsiteX2" fmla="*/ 1104900 w 1104900"/>
                  <a:gd name="connsiteY2" fmla="*/ 603250 h 603250"/>
                  <a:gd name="connsiteX3" fmla="*/ 0 w 1104900"/>
                  <a:gd name="connsiteY3" fmla="*/ 434975 h 603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4900" h="603250">
                    <a:moveTo>
                      <a:pt x="0" y="434975"/>
                    </a:moveTo>
                    <a:lnTo>
                      <a:pt x="0" y="0"/>
                    </a:lnTo>
                    <a:lnTo>
                      <a:pt x="1104900" y="603250"/>
                    </a:lnTo>
                    <a:lnTo>
                      <a:pt x="0" y="434975"/>
                    </a:lnTo>
                    <a:close/>
                  </a:path>
                </a:pathLst>
              </a:custGeom>
              <a:solidFill>
                <a:srgbClr val="AB314E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A9B31638-4186-E74D-A4BF-AF3CB10712D3}"/>
                  </a:ext>
                </a:extLst>
              </p:cNvPr>
              <p:cNvSpPr/>
              <p:nvPr userDrawn="1"/>
            </p:nvSpPr>
            <p:spPr bwMode="gray">
              <a:xfrm>
                <a:off x="422275" y="6381750"/>
                <a:ext cx="685800" cy="476250"/>
              </a:xfrm>
              <a:custGeom>
                <a:avLst/>
                <a:gdLst>
                  <a:gd name="connsiteX0" fmla="*/ 673100 w 673100"/>
                  <a:gd name="connsiteY0" fmla="*/ 0 h 476250"/>
                  <a:gd name="connsiteX1" fmla="*/ 0 w 673100"/>
                  <a:gd name="connsiteY1" fmla="*/ 476250 h 476250"/>
                  <a:gd name="connsiteX2" fmla="*/ 552450 w 673100"/>
                  <a:gd name="connsiteY2" fmla="*/ 476250 h 476250"/>
                  <a:gd name="connsiteX3" fmla="*/ 673100 w 673100"/>
                  <a:gd name="connsiteY3" fmla="*/ 0 h 476250"/>
                  <a:gd name="connsiteX0" fmla="*/ 685800 w 685800"/>
                  <a:gd name="connsiteY0" fmla="*/ 0 h 479425"/>
                  <a:gd name="connsiteX1" fmla="*/ 0 w 685800"/>
                  <a:gd name="connsiteY1" fmla="*/ 479425 h 479425"/>
                  <a:gd name="connsiteX2" fmla="*/ 565150 w 685800"/>
                  <a:gd name="connsiteY2" fmla="*/ 476250 h 479425"/>
                  <a:gd name="connsiteX3" fmla="*/ 685800 w 685800"/>
                  <a:gd name="connsiteY3" fmla="*/ 0 h 479425"/>
                  <a:gd name="connsiteX0" fmla="*/ 685800 w 685800"/>
                  <a:gd name="connsiteY0" fmla="*/ 0 h 476250"/>
                  <a:gd name="connsiteX1" fmla="*/ 0 w 685800"/>
                  <a:gd name="connsiteY1" fmla="*/ 476250 h 476250"/>
                  <a:gd name="connsiteX2" fmla="*/ 565150 w 685800"/>
                  <a:gd name="connsiteY2" fmla="*/ 476250 h 476250"/>
                  <a:gd name="connsiteX3" fmla="*/ 685800 w 685800"/>
                  <a:gd name="connsiteY3" fmla="*/ 0 h 47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476250">
                    <a:moveTo>
                      <a:pt x="685800" y="0"/>
                    </a:moveTo>
                    <a:lnTo>
                      <a:pt x="0" y="476250"/>
                    </a:lnTo>
                    <a:lnTo>
                      <a:pt x="565150" y="476250"/>
                    </a:lnTo>
                    <a:lnTo>
                      <a:pt x="685800" y="0"/>
                    </a:lnTo>
                    <a:close/>
                  </a:path>
                </a:pathLst>
              </a:custGeom>
              <a:solidFill>
                <a:srgbClr val="E7565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33BD3FFF-6818-2340-8E9C-6CCFC919D8EF}"/>
                  </a:ext>
                </a:extLst>
              </p:cNvPr>
              <p:cNvSpPr/>
              <p:nvPr userDrawn="1"/>
            </p:nvSpPr>
            <p:spPr bwMode="gray">
              <a:xfrm>
                <a:off x="987425" y="6384925"/>
                <a:ext cx="492125" cy="473075"/>
              </a:xfrm>
              <a:custGeom>
                <a:avLst/>
                <a:gdLst>
                  <a:gd name="connsiteX0" fmla="*/ 120650 w 492125"/>
                  <a:gd name="connsiteY0" fmla="*/ 0 h 473075"/>
                  <a:gd name="connsiteX1" fmla="*/ 0 w 492125"/>
                  <a:gd name="connsiteY1" fmla="*/ 473075 h 473075"/>
                  <a:gd name="connsiteX2" fmla="*/ 492125 w 492125"/>
                  <a:gd name="connsiteY2" fmla="*/ 473075 h 473075"/>
                  <a:gd name="connsiteX3" fmla="*/ 120650 w 492125"/>
                  <a:gd name="connsiteY3" fmla="*/ 0 h 473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2125" h="473075">
                    <a:moveTo>
                      <a:pt x="120650" y="0"/>
                    </a:moveTo>
                    <a:lnTo>
                      <a:pt x="0" y="473075"/>
                    </a:lnTo>
                    <a:lnTo>
                      <a:pt x="492125" y="473075"/>
                    </a:lnTo>
                    <a:lnTo>
                      <a:pt x="120650" y="0"/>
                    </a:lnTo>
                    <a:close/>
                  </a:path>
                </a:pathLst>
              </a:custGeom>
              <a:solidFill>
                <a:srgbClr val="BD384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8960921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footer-LowDNA.jpg"/>
          <p:cNvPicPr>
            <a:picLocks noChangeAspect="1"/>
          </p:cNvPicPr>
          <p:nvPr userDrawn="1"/>
        </p:nvPicPr>
        <p:blipFill rotWithShape="1">
          <a:blip r:embed="rId2" cstate="print"/>
          <a:srcRect t="9874" r="59127"/>
          <a:stretch/>
        </p:blipFill>
        <p:spPr>
          <a:xfrm>
            <a:off x="2" y="5663047"/>
            <a:ext cx="3729365" cy="1194955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96747" y="185739"/>
            <a:ext cx="10982639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pic>
        <p:nvPicPr>
          <p:cNvPr id="12" name="Image 11" descr="CGI Logo 2012.emf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858500" y="6317674"/>
            <a:ext cx="72708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8547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alf &amp;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eltext"/>
          <p:cNvSpPr txBox="1">
            <a:spLocks noGrp="1"/>
          </p:cNvSpPr>
          <p:nvPr>
            <p:ph type="title"/>
          </p:nvPr>
        </p:nvSpPr>
        <p:spPr>
          <a:xfrm>
            <a:off x="539609" y="539750"/>
            <a:ext cx="5015194" cy="950384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155" name="Brödtext nivå ett…"/>
          <p:cNvSpPr txBox="1">
            <a:spLocks noGrp="1"/>
          </p:cNvSpPr>
          <p:nvPr>
            <p:ph type="body" sz="half" idx="1"/>
          </p:nvPr>
        </p:nvSpPr>
        <p:spPr>
          <a:xfrm>
            <a:off x="536882" y="1806575"/>
            <a:ext cx="5015195" cy="4509790"/>
          </a:xfrm>
          <a:prstGeom prst="rect">
            <a:avLst/>
          </a:prstGeom>
        </p:spPr>
        <p:txBody>
          <a:bodyPr/>
          <a:lstStyle/>
          <a:p>
            <a:r>
              <a:t>Brödtext nivå ett</a:t>
            </a:r>
          </a:p>
          <a:p>
            <a:pPr lvl="1"/>
            <a:r>
              <a:t>Brödtext nivå två</a:t>
            </a:r>
          </a:p>
          <a:p>
            <a:pPr lvl="2"/>
            <a:r>
              <a:t>Brödtext nivå tre</a:t>
            </a:r>
          </a:p>
          <a:p>
            <a:pPr lvl="3"/>
            <a:r>
              <a:t>Brödtext nivå fyra</a:t>
            </a:r>
          </a:p>
          <a:p>
            <a:pPr lvl="4"/>
            <a:r>
              <a:t>Brödtext nivå fem</a:t>
            </a:r>
          </a:p>
        </p:txBody>
      </p:sp>
      <p:sp>
        <p:nvSpPr>
          <p:cNvPr id="156" name="Bild"/>
          <p:cNvSpPr>
            <a:spLocks noGrp="1"/>
          </p:cNvSpPr>
          <p:nvPr>
            <p:ph type="pic" idx="13"/>
          </p:nvPr>
        </p:nvSpPr>
        <p:spPr>
          <a:xfrm>
            <a:off x="6094426" y="0"/>
            <a:ext cx="6095144" cy="660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7" name="Rektangel"/>
          <p:cNvSpPr/>
          <p:nvPr/>
        </p:nvSpPr>
        <p:spPr>
          <a:xfrm>
            <a:off x="6094414" y="6604000"/>
            <a:ext cx="6095231" cy="254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endParaRPr sz="1600"/>
          </a:p>
        </p:txBody>
      </p:sp>
      <p:sp>
        <p:nvSpPr>
          <p:cNvPr id="158" name="Diabilds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6630184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9" descr="CGI Logo 2012.emf">
            <a:extLst>
              <a:ext uri="{FF2B5EF4-FFF2-40B4-BE49-F238E27FC236}">
                <a16:creationId xmlns:a16="http://schemas.microsoft.com/office/drawing/2014/main" id="{FC82261E-E4B7-644F-B0A5-D3C18432B5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3264" y="6287694"/>
            <a:ext cx="72708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437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Placeholder 1">
            <a:extLst>
              <a:ext uri="{FF2B5EF4-FFF2-40B4-BE49-F238E27FC236}">
                <a16:creationId xmlns:a16="http://schemas.microsoft.com/office/drawing/2014/main" id="{E11368F4-D480-0F41-8C51-31E516613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46" y="185739"/>
            <a:ext cx="10547501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2EC1533-3BEB-5445-B4CA-3FD95B62A5F4}"/>
              </a:ext>
            </a:extLst>
          </p:cNvPr>
          <p:cNvGrpSpPr/>
          <p:nvPr userDrawn="1"/>
        </p:nvGrpSpPr>
        <p:grpSpPr>
          <a:xfrm>
            <a:off x="10572747" y="-1082"/>
            <a:ext cx="1616079" cy="1314776"/>
            <a:chOff x="10572746" y="-1082"/>
            <a:chExt cx="1616079" cy="1314776"/>
          </a:xfrm>
        </p:grpSpPr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302B3E04-E47C-EE41-8A47-EE413D34FA10}"/>
                </a:ext>
              </a:extLst>
            </p:cNvPr>
            <p:cNvSpPr/>
            <p:nvPr userDrawn="1"/>
          </p:nvSpPr>
          <p:spPr bwMode="gray">
            <a:xfrm>
              <a:off x="10572748" y="0"/>
              <a:ext cx="1602870" cy="1203826"/>
            </a:xfrm>
            <a:custGeom>
              <a:avLst/>
              <a:gdLst>
                <a:gd name="connsiteX0" fmla="*/ 0 w 1558977"/>
                <a:gd name="connsiteY0" fmla="*/ 0 h 1274164"/>
                <a:gd name="connsiteX1" fmla="*/ 914400 w 1558977"/>
                <a:gd name="connsiteY1" fmla="*/ 749508 h 1274164"/>
                <a:gd name="connsiteX2" fmla="*/ 1334125 w 1558977"/>
                <a:gd name="connsiteY2" fmla="*/ 479685 h 1274164"/>
                <a:gd name="connsiteX3" fmla="*/ 1558977 w 1558977"/>
                <a:gd name="connsiteY3" fmla="*/ 1274164 h 1274164"/>
                <a:gd name="connsiteX4" fmla="*/ 1558977 w 1558977"/>
                <a:gd name="connsiteY4" fmla="*/ 0 h 1274164"/>
                <a:gd name="connsiteX5" fmla="*/ 0 w 1558977"/>
                <a:gd name="connsiteY5" fmla="*/ 0 h 1274164"/>
                <a:gd name="connsiteX0" fmla="*/ 0 w 1558977"/>
                <a:gd name="connsiteY0" fmla="*/ 0 h 1282957"/>
                <a:gd name="connsiteX1" fmla="*/ 914400 w 1558977"/>
                <a:gd name="connsiteY1" fmla="*/ 749508 h 1282957"/>
                <a:gd name="connsiteX2" fmla="*/ 1334125 w 1558977"/>
                <a:gd name="connsiteY2" fmla="*/ 479685 h 1282957"/>
                <a:gd name="connsiteX3" fmla="*/ 1542151 w 1558977"/>
                <a:gd name="connsiteY3" fmla="*/ 1282957 h 1282957"/>
                <a:gd name="connsiteX4" fmla="*/ 1558977 w 1558977"/>
                <a:gd name="connsiteY4" fmla="*/ 0 h 1282957"/>
                <a:gd name="connsiteX5" fmla="*/ 0 w 1558977"/>
                <a:gd name="connsiteY5" fmla="*/ 0 h 1282957"/>
                <a:gd name="connsiteX0" fmla="*/ 0 w 1558977"/>
                <a:gd name="connsiteY0" fmla="*/ 0 h 1203826"/>
                <a:gd name="connsiteX1" fmla="*/ 914400 w 1558977"/>
                <a:gd name="connsiteY1" fmla="*/ 749508 h 1203826"/>
                <a:gd name="connsiteX2" fmla="*/ 1334125 w 1558977"/>
                <a:gd name="connsiteY2" fmla="*/ 479685 h 1203826"/>
                <a:gd name="connsiteX3" fmla="*/ 1533739 w 1558977"/>
                <a:gd name="connsiteY3" fmla="*/ 1203826 h 1203826"/>
                <a:gd name="connsiteX4" fmla="*/ 1558977 w 1558977"/>
                <a:gd name="connsiteY4" fmla="*/ 0 h 1203826"/>
                <a:gd name="connsiteX5" fmla="*/ 0 w 1558977"/>
                <a:gd name="connsiteY5" fmla="*/ 0 h 1203826"/>
                <a:gd name="connsiteX0" fmla="*/ 0 w 1533739"/>
                <a:gd name="connsiteY0" fmla="*/ 0 h 1203826"/>
                <a:gd name="connsiteX1" fmla="*/ 914400 w 1533739"/>
                <a:gd name="connsiteY1" fmla="*/ 749508 h 1203826"/>
                <a:gd name="connsiteX2" fmla="*/ 1334125 w 1533739"/>
                <a:gd name="connsiteY2" fmla="*/ 479685 h 1203826"/>
                <a:gd name="connsiteX3" fmla="*/ 1533739 w 1533739"/>
                <a:gd name="connsiteY3" fmla="*/ 1203826 h 1203826"/>
                <a:gd name="connsiteX4" fmla="*/ 1533738 w 1533739"/>
                <a:gd name="connsiteY4" fmla="*/ 8792 h 1203826"/>
                <a:gd name="connsiteX5" fmla="*/ 0 w 1533739"/>
                <a:gd name="connsiteY5" fmla="*/ 0 h 1203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3739" h="1203826">
                  <a:moveTo>
                    <a:pt x="0" y="0"/>
                  </a:moveTo>
                  <a:lnTo>
                    <a:pt x="914400" y="749508"/>
                  </a:lnTo>
                  <a:lnTo>
                    <a:pt x="1334125" y="479685"/>
                  </a:lnTo>
                  <a:lnTo>
                    <a:pt x="1533739" y="1203826"/>
                  </a:lnTo>
                  <a:cubicBezTo>
                    <a:pt x="1533739" y="805481"/>
                    <a:pt x="1533738" y="407137"/>
                    <a:pt x="1533738" y="879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215BBF2-5ABE-964F-993C-AD0781C72594}"/>
                </a:ext>
              </a:extLst>
            </p:cNvPr>
            <p:cNvGrpSpPr/>
            <p:nvPr userDrawn="1"/>
          </p:nvGrpSpPr>
          <p:grpSpPr>
            <a:xfrm>
              <a:off x="10572746" y="-1082"/>
              <a:ext cx="1616079" cy="1314776"/>
              <a:chOff x="10572746" y="-1082"/>
              <a:chExt cx="1616079" cy="1314776"/>
            </a:xfrm>
          </p:grpSpPr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A3F53E9F-61C1-4144-B238-E974DD3F6761}"/>
                  </a:ext>
                </a:extLst>
              </p:cNvPr>
              <p:cNvSpPr/>
              <p:nvPr userDrawn="1"/>
            </p:nvSpPr>
            <p:spPr bwMode="gray">
              <a:xfrm rot="5400000" flipH="1" flipV="1">
                <a:off x="11566525" y="691394"/>
                <a:ext cx="955675" cy="288925"/>
              </a:xfrm>
              <a:custGeom>
                <a:avLst/>
                <a:gdLst>
                  <a:gd name="connsiteX0" fmla="*/ 0 w 955675"/>
                  <a:gd name="connsiteY0" fmla="*/ 285750 h 288925"/>
                  <a:gd name="connsiteX1" fmla="*/ 955675 w 955675"/>
                  <a:gd name="connsiteY1" fmla="*/ 0 h 288925"/>
                  <a:gd name="connsiteX2" fmla="*/ 955675 w 955675"/>
                  <a:gd name="connsiteY2" fmla="*/ 288925 h 288925"/>
                  <a:gd name="connsiteX3" fmla="*/ 0 w 955675"/>
                  <a:gd name="connsiteY3" fmla="*/ 285750 h 288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5675" h="288925">
                    <a:moveTo>
                      <a:pt x="0" y="285750"/>
                    </a:moveTo>
                    <a:lnTo>
                      <a:pt x="955675" y="0"/>
                    </a:lnTo>
                    <a:lnTo>
                      <a:pt x="955675" y="288925"/>
                    </a:lnTo>
                    <a:lnTo>
                      <a:pt x="0" y="285750"/>
                    </a:lnTo>
                    <a:close/>
                  </a:path>
                </a:pathLst>
              </a:custGeom>
              <a:solidFill>
                <a:srgbClr val="BD384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B8D3AB80-EF35-C442-93D0-CDE2CB3C449A}"/>
                  </a:ext>
                </a:extLst>
              </p:cNvPr>
              <p:cNvGrpSpPr/>
              <p:nvPr userDrawn="1"/>
            </p:nvGrpSpPr>
            <p:grpSpPr>
              <a:xfrm rot="5400000" flipH="1">
                <a:off x="10989368" y="-417704"/>
                <a:ext cx="782832" cy="1616075"/>
                <a:chOff x="11407155" y="-3175"/>
                <a:chExt cx="782832" cy="1616075"/>
              </a:xfrm>
            </p:grpSpPr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E94EF9BB-CC8C-5242-83C2-2799B549AF06}"/>
                    </a:ext>
                  </a:extLst>
                </p:cNvPr>
                <p:cNvSpPr/>
                <p:nvPr userDrawn="1"/>
              </p:nvSpPr>
              <p:spPr bwMode="gray">
                <a:xfrm>
                  <a:off x="11407155" y="-3175"/>
                  <a:ext cx="782832" cy="1126893"/>
                </a:xfrm>
                <a:custGeom>
                  <a:avLst/>
                  <a:gdLst>
                    <a:gd name="connsiteX0" fmla="*/ 401444 w 817757"/>
                    <a:gd name="connsiteY0" fmla="*/ 0 h 1152293"/>
                    <a:gd name="connsiteX1" fmla="*/ 0 w 817757"/>
                    <a:gd name="connsiteY1" fmla="*/ 624468 h 1152293"/>
                    <a:gd name="connsiteX2" fmla="*/ 817757 w 817757"/>
                    <a:gd name="connsiteY2" fmla="*/ 1152293 h 1152293"/>
                    <a:gd name="connsiteX3" fmla="*/ 817757 w 817757"/>
                    <a:gd name="connsiteY3" fmla="*/ 22302 h 1152293"/>
                    <a:gd name="connsiteX4" fmla="*/ 401444 w 817757"/>
                    <a:gd name="connsiteY4" fmla="*/ 0 h 1152293"/>
                    <a:gd name="connsiteX0" fmla="*/ 401444 w 817757"/>
                    <a:gd name="connsiteY0" fmla="*/ 0 h 1152293"/>
                    <a:gd name="connsiteX1" fmla="*/ 0 w 817757"/>
                    <a:gd name="connsiteY1" fmla="*/ 624468 h 1152293"/>
                    <a:gd name="connsiteX2" fmla="*/ 817757 w 817757"/>
                    <a:gd name="connsiteY2" fmla="*/ 1152293 h 1152293"/>
                    <a:gd name="connsiteX3" fmla="*/ 782832 w 817757"/>
                    <a:gd name="connsiteY3" fmla="*/ 77 h 1152293"/>
                    <a:gd name="connsiteX4" fmla="*/ 401444 w 817757"/>
                    <a:gd name="connsiteY4" fmla="*/ 0 h 1152293"/>
                    <a:gd name="connsiteX0" fmla="*/ 401444 w 782832"/>
                    <a:gd name="connsiteY0" fmla="*/ 0 h 1123718"/>
                    <a:gd name="connsiteX1" fmla="*/ 0 w 782832"/>
                    <a:gd name="connsiteY1" fmla="*/ 624468 h 1123718"/>
                    <a:gd name="connsiteX2" fmla="*/ 773307 w 782832"/>
                    <a:gd name="connsiteY2" fmla="*/ 1123718 h 1123718"/>
                    <a:gd name="connsiteX3" fmla="*/ 782832 w 782832"/>
                    <a:gd name="connsiteY3" fmla="*/ 77 h 1123718"/>
                    <a:gd name="connsiteX4" fmla="*/ 401444 w 782832"/>
                    <a:gd name="connsiteY4" fmla="*/ 0 h 1123718"/>
                    <a:gd name="connsiteX0" fmla="*/ 401444 w 782832"/>
                    <a:gd name="connsiteY0" fmla="*/ 0 h 1126893"/>
                    <a:gd name="connsiteX1" fmla="*/ 0 w 782832"/>
                    <a:gd name="connsiteY1" fmla="*/ 624468 h 1126893"/>
                    <a:gd name="connsiteX2" fmla="*/ 782832 w 782832"/>
                    <a:gd name="connsiteY2" fmla="*/ 1126893 h 1126893"/>
                    <a:gd name="connsiteX3" fmla="*/ 782832 w 782832"/>
                    <a:gd name="connsiteY3" fmla="*/ 77 h 1126893"/>
                    <a:gd name="connsiteX4" fmla="*/ 401444 w 782832"/>
                    <a:gd name="connsiteY4" fmla="*/ 0 h 1126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832" h="1126893">
                      <a:moveTo>
                        <a:pt x="401444" y="0"/>
                      </a:moveTo>
                      <a:lnTo>
                        <a:pt x="0" y="624468"/>
                      </a:lnTo>
                      <a:lnTo>
                        <a:pt x="782832" y="1126893"/>
                      </a:lnTo>
                      <a:lnTo>
                        <a:pt x="782832" y="77"/>
                      </a:lnTo>
                      <a:lnTo>
                        <a:pt x="401444" y="0"/>
                      </a:lnTo>
                      <a:close/>
                    </a:path>
                  </a:pathLst>
                </a:custGeom>
                <a:solidFill>
                  <a:srgbClr val="E75653"/>
                </a:solidFill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lIns="63500" tIns="0" rIns="64800" bIns="0" rtlCol="0" anchor="ctr"/>
                <a:lstStyle/>
                <a:p>
                  <a:pPr algn="ctr">
                    <a:spcBef>
                      <a:spcPct val="0"/>
                    </a:spcBef>
                    <a:buClrTx/>
                    <a:buSzPct val="90000"/>
                  </a:pPr>
                  <a:endParaRPr lang="en-US" sz="1600" b="1" dirty="0">
                    <a:solidFill>
                      <a:schemeClr val="bg1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35C59FA6-790A-3641-90EB-F8DFEEC65568}"/>
                    </a:ext>
                  </a:extLst>
                </p:cNvPr>
                <p:cNvSpPr/>
                <p:nvPr userDrawn="1"/>
              </p:nvSpPr>
              <p:spPr bwMode="gray">
                <a:xfrm>
                  <a:off x="11407775" y="615950"/>
                  <a:ext cx="781050" cy="996950"/>
                </a:xfrm>
                <a:custGeom>
                  <a:avLst/>
                  <a:gdLst>
                    <a:gd name="connsiteX0" fmla="*/ 0 w 774700"/>
                    <a:gd name="connsiteY0" fmla="*/ 0 h 993775"/>
                    <a:gd name="connsiteX1" fmla="*/ 774700 w 774700"/>
                    <a:gd name="connsiteY1" fmla="*/ 504825 h 993775"/>
                    <a:gd name="connsiteX2" fmla="*/ 774700 w 774700"/>
                    <a:gd name="connsiteY2" fmla="*/ 993775 h 993775"/>
                    <a:gd name="connsiteX3" fmla="*/ 0 w 774700"/>
                    <a:gd name="connsiteY3" fmla="*/ 0 h 993775"/>
                    <a:gd name="connsiteX0" fmla="*/ 0 w 781050"/>
                    <a:gd name="connsiteY0" fmla="*/ 0 h 996950"/>
                    <a:gd name="connsiteX1" fmla="*/ 781050 w 781050"/>
                    <a:gd name="connsiteY1" fmla="*/ 508000 h 996950"/>
                    <a:gd name="connsiteX2" fmla="*/ 781050 w 781050"/>
                    <a:gd name="connsiteY2" fmla="*/ 996950 h 996950"/>
                    <a:gd name="connsiteX3" fmla="*/ 0 w 781050"/>
                    <a:gd name="connsiteY3" fmla="*/ 0 h 996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81050" h="996950">
                      <a:moveTo>
                        <a:pt x="0" y="0"/>
                      </a:moveTo>
                      <a:lnTo>
                        <a:pt x="781050" y="508000"/>
                      </a:lnTo>
                      <a:lnTo>
                        <a:pt x="781050" y="9969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lIns="63500" tIns="0" rIns="64800" bIns="0" rtlCol="0" anchor="ctr"/>
                <a:lstStyle/>
                <a:p>
                  <a:pPr algn="ctr">
                    <a:spcBef>
                      <a:spcPct val="0"/>
                    </a:spcBef>
                    <a:buClrTx/>
                    <a:buSzPct val="90000"/>
                  </a:pPr>
                  <a:endParaRPr lang="en-US" sz="1600" b="1" dirty="0">
                    <a:solidFill>
                      <a:schemeClr val="bg1"/>
                    </a:solidFill>
                    <a:cs typeface="Arial" pitchFamily="34" charset="0"/>
                  </a:endParaRPr>
                </a:p>
              </p:txBody>
            </p:sp>
          </p:grp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CD8E7E0-141A-F841-A90C-A6FD230F1652}"/>
              </a:ext>
            </a:extLst>
          </p:cNvPr>
          <p:cNvGrpSpPr/>
          <p:nvPr userDrawn="1"/>
        </p:nvGrpSpPr>
        <p:grpSpPr>
          <a:xfrm>
            <a:off x="8829674" y="5467902"/>
            <a:ext cx="3359152" cy="1400176"/>
            <a:chOff x="8829673" y="5467902"/>
            <a:chExt cx="3359152" cy="1400176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EEE4FF7B-4C5F-3D4C-B09D-195ED7FB8653}"/>
                </a:ext>
              </a:extLst>
            </p:cNvPr>
            <p:cNvSpPr/>
            <p:nvPr userDrawn="1"/>
          </p:nvSpPr>
          <p:spPr bwMode="gray">
            <a:xfrm>
              <a:off x="8859187" y="5486400"/>
              <a:ext cx="3327816" cy="1379095"/>
            </a:xfrm>
            <a:custGeom>
              <a:avLst/>
              <a:gdLst>
                <a:gd name="connsiteX0" fmla="*/ 3312826 w 3327816"/>
                <a:gd name="connsiteY0" fmla="*/ 1349115 h 1379095"/>
                <a:gd name="connsiteX1" fmla="*/ 3327816 w 3327816"/>
                <a:gd name="connsiteY1" fmla="*/ 0 h 1379095"/>
                <a:gd name="connsiteX2" fmla="*/ 1439056 w 3327816"/>
                <a:gd name="connsiteY2" fmla="*/ 1064302 h 1379095"/>
                <a:gd name="connsiteX3" fmla="*/ 0 w 3327816"/>
                <a:gd name="connsiteY3" fmla="*/ 1379095 h 1379095"/>
                <a:gd name="connsiteX4" fmla="*/ 3312826 w 3327816"/>
                <a:gd name="connsiteY4" fmla="*/ 1349115 h 1379095"/>
                <a:gd name="connsiteX0" fmla="*/ 3312826 w 3327816"/>
                <a:gd name="connsiteY0" fmla="*/ 1349115 h 1379095"/>
                <a:gd name="connsiteX1" fmla="*/ 3327816 w 3327816"/>
                <a:gd name="connsiteY1" fmla="*/ 0 h 1379095"/>
                <a:gd name="connsiteX2" fmla="*/ 1335539 w 3327816"/>
                <a:gd name="connsiteY2" fmla="*/ 1104558 h 1379095"/>
                <a:gd name="connsiteX3" fmla="*/ 0 w 3327816"/>
                <a:gd name="connsiteY3" fmla="*/ 1379095 h 1379095"/>
                <a:gd name="connsiteX4" fmla="*/ 3312826 w 3327816"/>
                <a:gd name="connsiteY4" fmla="*/ 1349115 h 1379095"/>
                <a:gd name="connsiteX0" fmla="*/ 3312826 w 3327816"/>
                <a:gd name="connsiteY0" fmla="*/ 1349115 h 1379095"/>
                <a:gd name="connsiteX1" fmla="*/ 3327816 w 3327816"/>
                <a:gd name="connsiteY1" fmla="*/ 0 h 1379095"/>
                <a:gd name="connsiteX2" fmla="*/ 1410301 w 3327816"/>
                <a:gd name="connsiteY2" fmla="*/ 1087305 h 1379095"/>
                <a:gd name="connsiteX3" fmla="*/ 0 w 3327816"/>
                <a:gd name="connsiteY3" fmla="*/ 1379095 h 1379095"/>
                <a:gd name="connsiteX4" fmla="*/ 3312826 w 3327816"/>
                <a:gd name="connsiteY4" fmla="*/ 1349115 h 1379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7816" h="1379095">
                  <a:moveTo>
                    <a:pt x="3312826" y="1349115"/>
                  </a:moveTo>
                  <a:lnTo>
                    <a:pt x="3327816" y="0"/>
                  </a:lnTo>
                  <a:lnTo>
                    <a:pt x="1410301" y="1087305"/>
                  </a:lnTo>
                  <a:lnTo>
                    <a:pt x="0" y="1379095"/>
                  </a:lnTo>
                  <a:lnTo>
                    <a:pt x="3312826" y="1349115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8CC2E15-5149-784F-B921-B65CA1429E3A}"/>
                </a:ext>
              </a:extLst>
            </p:cNvPr>
            <p:cNvGrpSpPr/>
            <p:nvPr userDrawn="1"/>
          </p:nvGrpSpPr>
          <p:grpSpPr>
            <a:xfrm>
              <a:off x="8829673" y="5467902"/>
              <a:ext cx="3359152" cy="1400176"/>
              <a:chOff x="8829673" y="5467902"/>
              <a:chExt cx="3359152" cy="1400176"/>
            </a:xfrm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5E8955E1-3515-7F41-AD6A-37FF70DBB49A}"/>
                  </a:ext>
                </a:extLst>
              </p:cNvPr>
              <p:cNvSpPr/>
              <p:nvPr userDrawn="1"/>
            </p:nvSpPr>
            <p:spPr bwMode="gray">
              <a:xfrm flipH="1">
                <a:off x="11249023" y="5467902"/>
                <a:ext cx="939800" cy="755650"/>
              </a:xfrm>
              <a:custGeom>
                <a:avLst/>
                <a:gdLst>
                  <a:gd name="connsiteX0" fmla="*/ 0 w 939800"/>
                  <a:gd name="connsiteY0" fmla="*/ 755650 h 755650"/>
                  <a:gd name="connsiteX1" fmla="*/ 939800 w 939800"/>
                  <a:gd name="connsiteY1" fmla="*/ 504825 h 755650"/>
                  <a:gd name="connsiteX2" fmla="*/ 0 w 939800"/>
                  <a:gd name="connsiteY2" fmla="*/ 0 h 755650"/>
                  <a:gd name="connsiteX3" fmla="*/ 0 w 939800"/>
                  <a:gd name="connsiteY3" fmla="*/ 755650 h 755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9800" h="755650">
                    <a:moveTo>
                      <a:pt x="0" y="755650"/>
                    </a:moveTo>
                    <a:lnTo>
                      <a:pt x="939800" y="504825"/>
                    </a:lnTo>
                    <a:lnTo>
                      <a:pt x="0" y="0"/>
                    </a:lnTo>
                    <a:lnTo>
                      <a:pt x="0" y="755650"/>
                    </a:lnTo>
                    <a:close/>
                  </a:path>
                </a:pathLst>
              </a:custGeom>
              <a:solidFill>
                <a:srgbClr val="EB3246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F099212E-2542-354C-8A8B-E37C42E8EB78}"/>
                  </a:ext>
                </a:extLst>
              </p:cNvPr>
              <p:cNvSpPr/>
              <p:nvPr userDrawn="1"/>
            </p:nvSpPr>
            <p:spPr bwMode="gray">
              <a:xfrm flipH="1">
                <a:off x="11144248" y="5972727"/>
                <a:ext cx="1044575" cy="733425"/>
              </a:xfrm>
              <a:custGeom>
                <a:avLst/>
                <a:gdLst>
                  <a:gd name="connsiteX0" fmla="*/ 0 w 1044575"/>
                  <a:gd name="connsiteY0" fmla="*/ 250825 h 733425"/>
                  <a:gd name="connsiteX1" fmla="*/ 933450 w 1044575"/>
                  <a:gd name="connsiteY1" fmla="*/ 0 h 733425"/>
                  <a:gd name="connsiteX2" fmla="*/ 1044575 w 1044575"/>
                  <a:gd name="connsiteY2" fmla="*/ 733425 h 733425"/>
                  <a:gd name="connsiteX3" fmla="*/ 0 w 1044575"/>
                  <a:gd name="connsiteY3" fmla="*/ 412750 h 733425"/>
                  <a:gd name="connsiteX4" fmla="*/ 0 w 1044575"/>
                  <a:gd name="connsiteY4" fmla="*/ 250825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4575" h="733425">
                    <a:moveTo>
                      <a:pt x="0" y="250825"/>
                    </a:moveTo>
                    <a:lnTo>
                      <a:pt x="933450" y="0"/>
                    </a:lnTo>
                    <a:lnTo>
                      <a:pt x="1044575" y="733425"/>
                    </a:lnTo>
                    <a:lnTo>
                      <a:pt x="0" y="412750"/>
                    </a:lnTo>
                    <a:lnTo>
                      <a:pt x="0" y="25082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23D467B3-75BC-0842-81D6-06F849A30C8E}"/>
                  </a:ext>
                </a:extLst>
              </p:cNvPr>
              <p:cNvSpPr/>
              <p:nvPr userDrawn="1"/>
            </p:nvSpPr>
            <p:spPr bwMode="gray">
              <a:xfrm>
                <a:off x="8829673" y="6571310"/>
                <a:ext cx="1471098" cy="288925"/>
              </a:xfrm>
              <a:custGeom>
                <a:avLst/>
                <a:gdLst>
                  <a:gd name="connsiteX0" fmla="*/ 0 w 955675"/>
                  <a:gd name="connsiteY0" fmla="*/ 285750 h 288925"/>
                  <a:gd name="connsiteX1" fmla="*/ 955675 w 955675"/>
                  <a:gd name="connsiteY1" fmla="*/ 0 h 288925"/>
                  <a:gd name="connsiteX2" fmla="*/ 955675 w 955675"/>
                  <a:gd name="connsiteY2" fmla="*/ 288925 h 288925"/>
                  <a:gd name="connsiteX3" fmla="*/ 0 w 955675"/>
                  <a:gd name="connsiteY3" fmla="*/ 285750 h 288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5675" h="288925">
                    <a:moveTo>
                      <a:pt x="0" y="285750"/>
                    </a:moveTo>
                    <a:lnTo>
                      <a:pt x="955675" y="0"/>
                    </a:lnTo>
                    <a:lnTo>
                      <a:pt x="955675" y="288925"/>
                    </a:lnTo>
                    <a:lnTo>
                      <a:pt x="0" y="285750"/>
                    </a:lnTo>
                    <a:close/>
                  </a:path>
                </a:pathLst>
              </a:custGeom>
              <a:solidFill>
                <a:srgbClr val="BD384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7EC7C0C0-21B0-5F44-A709-4680C53A04F2}"/>
                  </a:ext>
                </a:extLst>
              </p:cNvPr>
              <p:cNvSpPr/>
              <p:nvPr userDrawn="1"/>
            </p:nvSpPr>
            <p:spPr bwMode="gray">
              <a:xfrm flipH="1">
                <a:off x="9788523" y="5969552"/>
                <a:ext cx="1466850" cy="898525"/>
              </a:xfrm>
              <a:custGeom>
                <a:avLst/>
                <a:gdLst>
                  <a:gd name="connsiteX0" fmla="*/ 0 w 1466850"/>
                  <a:gd name="connsiteY0" fmla="*/ 0 h 898525"/>
                  <a:gd name="connsiteX1" fmla="*/ 1466850 w 1466850"/>
                  <a:gd name="connsiteY1" fmla="*/ 898525 h 898525"/>
                  <a:gd name="connsiteX2" fmla="*/ 663575 w 1466850"/>
                  <a:gd name="connsiteY2" fmla="*/ 898525 h 898525"/>
                  <a:gd name="connsiteX3" fmla="*/ 111125 w 1466850"/>
                  <a:gd name="connsiteY3" fmla="*/ 733425 h 898525"/>
                  <a:gd name="connsiteX4" fmla="*/ 0 w 1466850"/>
                  <a:gd name="connsiteY4" fmla="*/ 0 h 898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6850" h="898525">
                    <a:moveTo>
                      <a:pt x="0" y="0"/>
                    </a:moveTo>
                    <a:lnTo>
                      <a:pt x="1466850" y="898525"/>
                    </a:lnTo>
                    <a:lnTo>
                      <a:pt x="663575" y="898525"/>
                    </a:lnTo>
                    <a:lnTo>
                      <a:pt x="111125" y="7334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986D72BA-1438-AF4A-843A-5573AEEAA783}"/>
                  </a:ext>
                </a:extLst>
              </p:cNvPr>
              <p:cNvSpPr/>
              <p:nvPr userDrawn="1"/>
            </p:nvSpPr>
            <p:spPr bwMode="gray">
              <a:xfrm flipH="1">
                <a:off x="10594973" y="6696628"/>
                <a:ext cx="1593852" cy="171450"/>
              </a:xfrm>
              <a:custGeom>
                <a:avLst/>
                <a:gdLst>
                  <a:gd name="connsiteX0" fmla="*/ 1035050 w 1581150"/>
                  <a:gd name="connsiteY0" fmla="*/ 0 h 174625"/>
                  <a:gd name="connsiteX1" fmla="*/ 0 w 1581150"/>
                  <a:gd name="connsiteY1" fmla="*/ 174625 h 174625"/>
                  <a:gd name="connsiteX2" fmla="*/ 1581150 w 1581150"/>
                  <a:gd name="connsiteY2" fmla="*/ 174625 h 174625"/>
                  <a:gd name="connsiteX3" fmla="*/ 1035050 w 1581150"/>
                  <a:gd name="connsiteY3" fmla="*/ 0 h 174625"/>
                  <a:gd name="connsiteX0" fmla="*/ 1031900 w 1581150"/>
                  <a:gd name="connsiteY0" fmla="*/ 0 h 171450"/>
                  <a:gd name="connsiteX1" fmla="*/ 0 w 1581150"/>
                  <a:gd name="connsiteY1" fmla="*/ 171450 h 171450"/>
                  <a:gd name="connsiteX2" fmla="*/ 1581150 w 1581150"/>
                  <a:gd name="connsiteY2" fmla="*/ 171450 h 171450"/>
                  <a:gd name="connsiteX3" fmla="*/ 1031900 w 1581150"/>
                  <a:gd name="connsiteY3" fmla="*/ 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81150" h="171450">
                    <a:moveTo>
                      <a:pt x="1031900" y="0"/>
                    </a:moveTo>
                    <a:lnTo>
                      <a:pt x="0" y="171450"/>
                    </a:lnTo>
                    <a:lnTo>
                      <a:pt x="1581150" y="171450"/>
                    </a:lnTo>
                    <a:lnTo>
                      <a:pt x="10319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D1068E47-06C1-944D-BDA1-F4CCB73864D2}"/>
                  </a:ext>
                </a:extLst>
              </p:cNvPr>
              <p:cNvSpPr/>
              <p:nvPr userDrawn="1"/>
            </p:nvSpPr>
            <p:spPr bwMode="gray">
              <a:xfrm flipH="1">
                <a:off x="11144247" y="6385478"/>
                <a:ext cx="1044575" cy="482600"/>
              </a:xfrm>
              <a:custGeom>
                <a:avLst/>
                <a:gdLst>
                  <a:gd name="connsiteX0" fmla="*/ 0 w 1012825"/>
                  <a:gd name="connsiteY0" fmla="*/ 0 h 492125"/>
                  <a:gd name="connsiteX1" fmla="*/ 1012825 w 1012825"/>
                  <a:gd name="connsiteY1" fmla="*/ 311150 h 492125"/>
                  <a:gd name="connsiteX2" fmla="*/ 0 w 1012825"/>
                  <a:gd name="connsiteY2" fmla="*/ 492125 h 492125"/>
                  <a:gd name="connsiteX3" fmla="*/ 0 w 1012825"/>
                  <a:gd name="connsiteY3" fmla="*/ 0 h 492125"/>
                  <a:gd name="connsiteX0" fmla="*/ 0 w 1035050"/>
                  <a:gd name="connsiteY0" fmla="*/ 0 h 492125"/>
                  <a:gd name="connsiteX1" fmla="*/ 1035050 w 1035050"/>
                  <a:gd name="connsiteY1" fmla="*/ 314388 h 492125"/>
                  <a:gd name="connsiteX2" fmla="*/ 0 w 1035050"/>
                  <a:gd name="connsiteY2" fmla="*/ 492125 h 492125"/>
                  <a:gd name="connsiteX3" fmla="*/ 0 w 1035050"/>
                  <a:gd name="connsiteY3" fmla="*/ 0 h 492125"/>
                  <a:gd name="connsiteX0" fmla="*/ 0 w 1044575"/>
                  <a:gd name="connsiteY0" fmla="*/ 0 h 492125"/>
                  <a:gd name="connsiteX1" fmla="*/ 1044575 w 1044575"/>
                  <a:gd name="connsiteY1" fmla="*/ 317626 h 492125"/>
                  <a:gd name="connsiteX2" fmla="*/ 0 w 1044575"/>
                  <a:gd name="connsiteY2" fmla="*/ 492125 h 492125"/>
                  <a:gd name="connsiteX3" fmla="*/ 0 w 1044575"/>
                  <a:gd name="connsiteY3" fmla="*/ 0 h 492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4575" h="492125">
                    <a:moveTo>
                      <a:pt x="0" y="0"/>
                    </a:moveTo>
                    <a:lnTo>
                      <a:pt x="1044575" y="317626"/>
                    </a:lnTo>
                    <a:lnTo>
                      <a:pt x="0" y="4921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565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60ACAB94-772D-3649-9E6B-0633375BCCE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983762" y="6134100"/>
                <a:ext cx="1035130" cy="642165"/>
              </a:xfrm>
              <a:prstGeom prst="rect">
                <a:avLst/>
              </a:prstGeom>
            </p:spPr>
          </p:pic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18579AC-836C-5744-A082-EA9F28719ECE}"/>
              </a:ext>
            </a:extLst>
          </p:cNvPr>
          <p:cNvGrpSpPr/>
          <p:nvPr userDrawn="1"/>
        </p:nvGrpSpPr>
        <p:grpSpPr>
          <a:xfrm>
            <a:off x="-6198" y="4116099"/>
            <a:ext cx="1485196" cy="2741903"/>
            <a:chOff x="-6198" y="4116097"/>
            <a:chExt cx="1485196" cy="2741903"/>
          </a:xfrm>
        </p:grpSpPr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73184842-6EB0-EE4D-A2EE-72C18F195AA5}"/>
                </a:ext>
              </a:extLst>
            </p:cNvPr>
            <p:cNvSpPr/>
            <p:nvPr userDrawn="1"/>
          </p:nvSpPr>
          <p:spPr bwMode="gray">
            <a:xfrm>
              <a:off x="-6198" y="4116097"/>
              <a:ext cx="1445254" cy="2734408"/>
            </a:xfrm>
            <a:custGeom>
              <a:avLst/>
              <a:gdLst>
                <a:gd name="connsiteX0" fmla="*/ 29980 w 1454046"/>
                <a:gd name="connsiteY0" fmla="*/ 2698229 h 2743200"/>
                <a:gd name="connsiteX1" fmla="*/ 0 w 1454046"/>
                <a:gd name="connsiteY1" fmla="*/ 0 h 2743200"/>
                <a:gd name="connsiteX2" fmla="*/ 629587 w 1454046"/>
                <a:gd name="connsiteY2" fmla="*/ 2038662 h 2743200"/>
                <a:gd name="connsiteX3" fmla="*/ 1079292 w 1454046"/>
                <a:gd name="connsiteY3" fmla="*/ 2278505 h 2743200"/>
                <a:gd name="connsiteX4" fmla="*/ 1454046 w 1454046"/>
                <a:gd name="connsiteY4" fmla="*/ 2743200 h 2743200"/>
                <a:gd name="connsiteX5" fmla="*/ 29980 w 1454046"/>
                <a:gd name="connsiteY5" fmla="*/ 2698229 h 2743200"/>
                <a:gd name="connsiteX0" fmla="*/ 21188 w 1445254"/>
                <a:gd name="connsiteY0" fmla="*/ 2689437 h 2734408"/>
                <a:gd name="connsiteX1" fmla="*/ 0 w 1445254"/>
                <a:gd name="connsiteY1" fmla="*/ 0 h 2734408"/>
                <a:gd name="connsiteX2" fmla="*/ 620795 w 1445254"/>
                <a:gd name="connsiteY2" fmla="*/ 2029870 h 2734408"/>
                <a:gd name="connsiteX3" fmla="*/ 1070500 w 1445254"/>
                <a:gd name="connsiteY3" fmla="*/ 2269713 h 2734408"/>
                <a:gd name="connsiteX4" fmla="*/ 1445254 w 1445254"/>
                <a:gd name="connsiteY4" fmla="*/ 2734408 h 2734408"/>
                <a:gd name="connsiteX5" fmla="*/ 21188 w 1445254"/>
                <a:gd name="connsiteY5" fmla="*/ 2689437 h 2734408"/>
                <a:gd name="connsiteX0" fmla="*/ 12396 w 1445254"/>
                <a:gd name="connsiteY0" fmla="*/ 2724606 h 2734408"/>
                <a:gd name="connsiteX1" fmla="*/ 0 w 1445254"/>
                <a:gd name="connsiteY1" fmla="*/ 0 h 2734408"/>
                <a:gd name="connsiteX2" fmla="*/ 620795 w 1445254"/>
                <a:gd name="connsiteY2" fmla="*/ 2029870 h 2734408"/>
                <a:gd name="connsiteX3" fmla="*/ 1070500 w 1445254"/>
                <a:gd name="connsiteY3" fmla="*/ 2269713 h 2734408"/>
                <a:gd name="connsiteX4" fmla="*/ 1445254 w 1445254"/>
                <a:gd name="connsiteY4" fmla="*/ 2734408 h 2734408"/>
                <a:gd name="connsiteX5" fmla="*/ 12396 w 1445254"/>
                <a:gd name="connsiteY5" fmla="*/ 2724606 h 273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5254" h="2734408">
                  <a:moveTo>
                    <a:pt x="12396" y="2724606"/>
                  </a:moveTo>
                  <a:lnTo>
                    <a:pt x="0" y="0"/>
                  </a:lnTo>
                  <a:lnTo>
                    <a:pt x="620795" y="2029870"/>
                  </a:lnTo>
                  <a:lnTo>
                    <a:pt x="1070500" y="2269713"/>
                  </a:lnTo>
                  <a:lnTo>
                    <a:pt x="1445254" y="2734408"/>
                  </a:lnTo>
                  <a:lnTo>
                    <a:pt x="12396" y="2724606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0521BDB4-1600-6745-B4DD-C728CBE115FF}"/>
                </a:ext>
              </a:extLst>
            </p:cNvPr>
            <p:cNvSpPr/>
            <p:nvPr userDrawn="1"/>
          </p:nvSpPr>
          <p:spPr bwMode="gray">
            <a:xfrm>
              <a:off x="0" y="4141176"/>
              <a:ext cx="615462" cy="1989623"/>
            </a:xfrm>
            <a:custGeom>
              <a:avLst/>
              <a:gdLst>
                <a:gd name="connsiteX0" fmla="*/ 597877 w 597877"/>
                <a:gd name="connsiteY0" fmla="*/ 1951892 h 1951892"/>
                <a:gd name="connsiteX1" fmla="*/ 0 w 597877"/>
                <a:gd name="connsiteY1" fmla="*/ 1951892 h 1951892"/>
                <a:gd name="connsiteX2" fmla="*/ 0 w 597877"/>
                <a:gd name="connsiteY2" fmla="*/ 0 h 1951892"/>
                <a:gd name="connsiteX3" fmla="*/ 597877 w 597877"/>
                <a:gd name="connsiteY3" fmla="*/ 1951892 h 1951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7877" h="1951892">
                  <a:moveTo>
                    <a:pt x="597877" y="1951892"/>
                  </a:moveTo>
                  <a:lnTo>
                    <a:pt x="0" y="1951892"/>
                  </a:lnTo>
                  <a:lnTo>
                    <a:pt x="0" y="0"/>
                  </a:lnTo>
                  <a:lnTo>
                    <a:pt x="597877" y="1951892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EA14D49-BCF5-9E48-A7F9-87A5048942ED}"/>
                </a:ext>
              </a:extLst>
            </p:cNvPr>
            <p:cNvGrpSpPr/>
            <p:nvPr userDrawn="1"/>
          </p:nvGrpSpPr>
          <p:grpSpPr>
            <a:xfrm>
              <a:off x="-552" y="5778500"/>
              <a:ext cx="1479550" cy="1079500"/>
              <a:chOff x="0" y="5778500"/>
              <a:chExt cx="1479550" cy="1079500"/>
            </a:xfrm>
          </p:grpSpPr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1155ED15-6F73-4547-AD31-941D134C04F8}"/>
                  </a:ext>
                </a:extLst>
              </p:cNvPr>
              <p:cNvSpPr/>
              <p:nvPr userDrawn="1"/>
            </p:nvSpPr>
            <p:spPr bwMode="gray">
              <a:xfrm>
                <a:off x="0" y="6213475"/>
                <a:ext cx="1108075" cy="644525"/>
              </a:xfrm>
              <a:custGeom>
                <a:avLst/>
                <a:gdLst>
                  <a:gd name="connsiteX0" fmla="*/ 0 w 1108075"/>
                  <a:gd name="connsiteY0" fmla="*/ 635000 h 644525"/>
                  <a:gd name="connsiteX1" fmla="*/ 0 w 1108075"/>
                  <a:gd name="connsiteY1" fmla="*/ 0 h 644525"/>
                  <a:gd name="connsiteX2" fmla="*/ 1108075 w 1108075"/>
                  <a:gd name="connsiteY2" fmla="*/ 168275 h 644525"/>
                  <a:gd name="connsiteX3" fmla="*/ 428625 w 1108075"/>
                  <a:gd name="connsiteY3" fmla="*/ 644525 h 644525"/>
                  <a:gd name="connsiteX4" fmla="*/ 0 w 1108075"/>
                  <a:gd name="connsiteY4" fmla="*/ 635000 h 644525"/>
                  <a:gd name="connsiteX0" fmla="*/ 3175 w 1108075"/>
                  <a:gd name="connsiteY0" fmla="*/ 641350 h 644525"/>
                  <a:gd name="connsiteX1" fmla="*/ 0 w 1108075"/>
                  <a:gd name="connsiteY1" fmla="*/ 0 h 644525"/>
                  <a:gd name="connsiteX2" fmla="*/ 1108075 w 1108075"/>
                  <a:gd name="connsiteY2" fmla="*/ 168275 h 644525"/>
                  <a:gd name="connsiteX3" fmla="*/ 428625 w 1108075"/>
                  <a:gd name="connsiteY3" fmla="*/ 644525 h 644525"/>
                  <a:gd name="connsiteX4" fmla="*/ 3175 w 1108075"/>
                  <a:gd name="connsiteY4" fmla="*/ 641350 h 644525"/>
                  <a:gd name="connsiteX0" fmla="*/ 3175 w 1108075"/>
                  <a:gd name="connsiteY0" fmla="*/ 644525 h 644525"/>
                  <a:gd name="connsiteX1" fmla="*/ 0 w 1108075"/>
                  <a:gd name="connsiteY1" fmla="*/ 0 h 644525"/>
                  <a:gd name="connsiteX2" fmla="*/ 1108075 w 1108075"/>
                  <a:gd name="connsiteY2" fmla="*/ 168275 h 644525"/>
                  <a:gd name="connsiteX3" fmla="*/ 428625 w 1108075"/>
                  <a:gd name="connsiteY3" fmla="*/ 644525 h 644525"/>
                  <a:gd name="connsiteX4" fmla="*/ 3175 w 1108075"/>
                  <a:gd name="connsiteY4" fmla="*/ 644525 h 644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8075" h="644525">
                    <a:moveTo>
                      <a:pt x="3175" y="644525"/>
                    </a:moveTo>
                    <a:cubicBezTo>
                      <a:pt x="2117" y="430742"/>
                      <a:pt x="1058" y="213783"/>
                      <a:pt x="0" y="0"/>
                    </a:cubicBezTo>
                    <a:lnTo>
                      <a:pt x="1108075" y="168275"/>
                    </a:lnTo>
                    <a:lnTo>
                      <a:pt x="428625" y="644525"/>
                    </a:lnTo>
                    <a:lnTo>
                      <a:pt x="3175" y="64452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F70B7665-7409-D249-9846-1D8F90B0CE60}"/>
                  </a:ext>
                </a:extLst>
              </p:cNvPr>
              <p:cNvSpPr/>
              <p:nvPr userDrawn="1"/>
            </p:nvSpPr>
            <p:spPr bwMode="gray">
              <a:xfrm>
                <a:off x="0" y="5778500"/>
                <a:ext cx="1104900" cy="603250"/>
              </a:xfrm>
              <a:custGeom>
                <a:avLst/>
                <a:gdLst>
                  <a:gd name="connsiteX0" fmla="*/ 0 w 1104900"/>
                  <a:gd name="connsiteY0" fmla="*/ 434975 h 603250"/>
                  <a:gd name="connsiteX1" fmla="*/ 0 w 1104900"/>
                  <a:gd name="connsiteY1" fmla="*/ 0 h 603250"/>
                  <a:gd name="connsiteX2" fmla="*/ 1104900 w 1104900"/>
                  <a:gd name="connsiteY2" fmla="*/ 603250 h 603250"/>
                  <a:gd name="connsiteX3" fmla="*/ 0 w 1104900"/>
                  <a:gd name="connsiteY3" fmla="*/ 434975 h 603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4900" h="603250">
                    <a:moveTo>
                      <a:pt x="0" y="434975"/>
                    </a:moveTo>
                    <a:lnTo>
                      <a:pt x="0" y="0"/>
                    </a:lnTo>
                    <a:lnTo>
                      <a:pt x="1104900" y="603250"/>
                    </a:lnTo>
                    <a:lnTo>
                      <a:pt x="0" y="434975"/>
                    </a:lnTo>
                    <a:close/>
                  </a:path>
                </a:pathLst>
              </a:custGeom>
              <a:solidFill>
                <a:srgbClr val="AB314E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A9B31638-4186-E74D-A4BF-AF3CB10712D3}"/>
                  </a:ext>
                </a:extLst>
              </p:cNvPr>
              <p:cNvSpPr/>
              <p:nvPr userDrawn="1"/>
            </p:nvSpPr>
            <p:spPr bwMode="gray">
              <a:xfrm>
                <a:off x="422275" y="6381750"/>
                <a:ext cx="685800" cy="476250"/>
              </a:xfrm>
              <a:custGeom>
                <a:avLst/>
                <a:gdLst>
                  <a:gd name="connsiteX0" fmla="*/ 673100 w 673100"/>
                  <a:gd name="connsiteY0" fmla="*/ 0 h 476250"/>
                  <a:gd name="connsiteX1" fmla="*/ 0 w 673100"/>
                  <a:gd name="connsiteY1" fmla="*/ 476250 h 476250"/>
                  <a:gd name="connsiteX2" fmla="*/ 552450 w 673100"/>
                  <a:gd name="connsiteY2" fmla="*/ 476250 h 476250"/>
                  <a:gd name="connsiteX3" fmla="*/ 673100 w 673100"/>
                  <a:gd name="connsiteY3" fmla="*/ 0 h 476250"/>
                  <a:gd name="connsiteX0" fmla="*/ 685800 w 685800"/>
                  <a:gd name="connsiteY0" fmla="*/ 0 h 479425"/>
                  <a:gd name="connsiteX1" fmla="*/ 0 w 685800"/>
                  <a:gd name="connsiteY1" fmla="*/ 479425 h 479425"/>
                  <a:gd name="connsiteX2" fmla="*/ 565150 w 685800"/>
                  <a:gd name="connsiteY2" fmla="*/ 476250 h 479425"/>
                  <a:gd name="connsiteX3" fmla="*/ 685800 w 685800"/>
                  <a:gd name="connsiteY3" fmla="*/ 0 h 479425"/>
                  <a:gd name="connsiteX0" fmla="*/ 685800 w 685800"/>
                  <a:gd name="connsiteY0" fmla="*/ 0 h 476250"/>
                  <a:gd name="connsiteX1" fmla="*/ 0 w 685800"/>
                  <a:gd name="connsiteY1" fmla="*/ 476250 h 476250"/>
                  <a:gd name="connsiteX2" fmla="*/ 565150 w 685800"/>
                  <a:gd name="connsiteY2" fmla="*/ 476250 h 476250"/>
                  <a:gd name="connsiteX3" fmla="*/ 685800 w 685800"/>
                  <a:gd name="connsiteY3" fmla="*/ 0 h 47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476250">
                    <a:moveTo>
                      <a:pt x="685800" y="0"/>
                    </a:moveTo>
                    <a:lnTo>
                      <a:pt x="0" y="476250"/>
                    </a:lnTo>
                    <a:lnTo>
                      <a:pt x="565150" y="476250"/>
                    </a:lnTo>
                    <a:lnTo>
                      <a:pt x="685800" y="0"/>
                    </a:lnTo>
                    <a:close/>
                  </a:path>
                </a:pathLst>
              </a:custGeom>
              <a:solidFill>
                <a:srgbClr val="E7565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33BD3FFF-6818-2340-8E9C-6CCFC919D8EF}"/>
                  </a:ext>
                </a:extLst>
              </p:cNvPr>
              <p:cNvSpPr/>
              <p:nvPr userDrawn="1"/>
            </p:nvSpPr>
            <p:spPr bwMode="gray">
              <a:xfrm>
                <a:off x="987425" y="6384925"/>
                <a:ext cx="492125" cy="473075"/>
              </a:xfrm>
              <a:custGeom>
                <a:avLst/>
                <a:gdLst>
                  <a:gd name="connsiteX0" fmla="*/ 120650 w 492125"/>
                  <a:gd name="connsiteY0" fmla="*/ 0 h 473075"/>
                  <a:gd name="connsiteX1" fmla="*/ 0 w 492125"/>
                  <a:gd name="connsiteY1" fmla="*/ 473075 h 473075"/>
                  <a:gd name="connsiteX2" fmla="*/ 492125 w 492125"/>
                  <a:gd name="connsiteY2" fmla="*/ 473075 h 473075"/>
                  <a:gd name="connsiteX3" fmla="*/ 120650 w 492125"/>
                  <a:gd name="connsiteY3" fmla="*/ 0 h 473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2125" h="473075">
                    <a:moveTo>
                      <a:pt x="120650" y="0"/>
                    </a:moveTo>
                    <a:lnTo>
                      <a:pt x="0" y="473075"/>
                    </a:lnTo>
                    <a:lnTo>
                      <a:pt x="492125" y="473075"/>
                    </a:lnTo>
                    <a:lnTo>
                      <a:pt x="120650" y="0"/>
                    </a:lnTo>
                    <a:close/>
                  </a:path>
                </a:pathLst>
              </a:custGeom>
              <a:solidFill>
                <a:srgbClr val="BD384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9022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 Mini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96745" y="185739"/>
            <a:ext cx="10999567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0" name="Content Placeholder 20">
            <a:extLst>
              <a:ext uri="{FF2B5EF4-FFF2-40B4-BE49-F238E27FC236}">
                <a16:creationId xmlns:a16="http://schemas.microsoft.com/office/drawing/2014/main" id="{79741CA3-723C-DB41-A84A-69E05017848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98862" y="1263410"/>
            <a:ext cx="10997451" cy="496783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999">
                <a:solidFill>
                  <a:schemeClr val="tx1"/>
                </a:solidFill>
                <a:latin typeface="Arial" pitchFamily="34" charset="0"/>
              </a:defRPr>
            </a:lvl1pPr>
            <a:lvl2pPr marL="263446" indent="-26344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999" baseline="0">
                <a:solidFill>
                  <a:schemeClr val="tx1"/>
                </a:solidFill>
                <a:latin typeface="Arial" pitchFamily="34" charset="0"/>
              </a:defRPr>
            </a:lvl2pPr>
            <a:lvl3pPr marL="536414" indent="-27296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799">
                <a:solidFill>
                  <a:schemeClr val="tx1"/>
                </a:solidFill>
                <a:latin typeface="Arial" pitchFamily="34" charset="0"/>
              </a:defRPr>
            </a:lvl3pPr>
            <a:lvl4pPr marL="810970" indent="-27455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416" indent="-26344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9DBAD72-AFCE-BD4B-A2AA-2901FEDE86EB}"/>
              </a:ext>
            </a:extLst>
          </p:cNvPr>
          <p:cNvGrpSpPr/>
          <p:nvPr userDrawn="1"/>
        </p:nvGrpSpPr>
        <p:grpSpPr>
          <a:xfrm>
            <a:off x="8829674" y="5467902"/>
            <a:ext cx="3359152" cy="1400176"/>
            <a:chOff x="8829673" y="5467902"/>
            <a:chExt cx="3359152" cy="1400176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044E879-A0DD-CE47-BE05-BB7F829FB16E}"/>
                </a:ext>
              </a:extLst>
            </p:cNvPr>
            <p:cNvSpPr/>
            <p:nvPr userDrawn="1"/>
          </p:nvSpPr>
          <p:spPr bwMode="gray">
            <a:xfrm>
              <a:off x="8859187" y="5486400"/>
              <a:ext cx="3327816" cy="1379095"/>
            </a:xfrm>
            <a:custGeom>
              <a:avLst/>
              <a:gdLst>
                <a:gd name="connsiteX0" fmla="*/ 3312826 w 3327816"/>
                <a:gd name="connsiteY0" fmla="*/ 1349115 h 1379095"/>
                <a:gd name="connsiteX1" fmla="*/ 3327816 w 3327816"/>
                <a:gd name="connsiteY1" fmla="*/ 0 h 1379095"/>
                <a:gd name="connsiteX2" fmla="*/ 1439056 w 3327816"/>
                <a:gd name="connsiteY2" fmla="*/ 1064302 h 1379095"/>
                <a:gd name="connsiteX3" fmla="*/ 0 w 3327816"/>
                <a:gd name="connsiteY3" fmla="*/ 1379095 h 1379095"/>
                <a:gd name="connsiteX4" fmla="*/ 3312826 w 3327816"/>
                <a:gd name="connsiteY4" fmla="*/ 1349115 h 1379095"/>
                <a:gd name="connsiteX0" fmla="*/ 3312826 w 3327816"/>
                <a:gd name="connsiteY0" fmla="*/ 1349115 h 1379095"/>
                <a:gd name="connsiteX1" fmla="*/ 3327816 w 3327816"/>
                <a:gd name="connsiteY1" fmla="*/ 0 h 1379095"/>
                <a:gd name="connsiteX2" fmla="*/ 1335539 w 3327816"/>
                <a:gd name="connsiteY2" fmla="*/ 1104558 h 1379095"/>
                <a:gd name="connsiteX3" fmla="*/ 0 w 3327816"/>
                <a:gd name="connsiteY3" fmla="*/ 1379095 h 1379095"/>
                <a:gd name="connsiteX4" fmla="*/ 3312826 w 3327816"/>
                <a:gd name="connsiteY4" fmla="*/ 1349115 h 1379095"/>
                <a:gd name="connsiteX0" fmla="*/ 3312826 w 3327816"/>
                <a:gd name="connsiteY0" fmla="*/ 1349115 h 1379095"/>
                <a:gd name="connsiteX1" fmla="*/ 3327816 w 3327816"/>
                <a:gd name="connsiteY1" fmla="*/ 0 h 1379095"/>
                <a:gd name="connsiteX2" fmla="*/ 1410301 w 3327816"/>
                <a:gd name="connsiteY2" fmla="*/ 1087305 h 1379095"/>
                <a:gd name="connsiteX3" fmla="*/ 0 w 3327816"/>
                <a:gd name="connsiteY3" fmla="*/ 1379095 h 1379095"/>
                <a:gd name="connsiteX4" fmla="*/ 3312826 w 3327816"/>
                <a:gd name="connsiteY4" fmla="*/ 1349115 h 1379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7816" h="1379095">
                  <a:moveTo>
                    <a:pt x="3312826" y="1349115"/>
                  </a:moveTo>
                  <a:lnTo>
                    <a:pt x="3327816" y="0"/>
                  </a:lnTo>
                  <a:lnTo>
                    <a:pt x="1410301" y="1087305"/>
                  </a:lnTo>
                  <a:lnTo>
                    <a:pt x="0" y="1379095"/>
                  </a:lnTo>
                  <a:lnTo>
                    <a:pt x="3312826" y="1349115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7D7A0DA-A74E-0B4F-8E74-46007EA849E4}"/>
                </a:ext>
              </a:extLst>
            </p:cNvPr>
            <p:cNvGrpSpPr/>
            <p:nvPr userDrawn="1"/>
          </p:nvGrpSpPr>
          <p:grpSpPr>
            <a:xfrm>
              <a:off x="8829673" y="5467902"/>
              <a:ext cx="3359152" cy="1400176"/>
              <a:chOff x="8829673" y="5467902"/>
              <a:chExt cx="3359152" cy="1400176"/>
            </a:xfrm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C35652D6-A56F-F449-9BBA-EEEB18F2F12E}"/>
                  </a:ext>
                </a:extLst>
              </p:cNvPr>
              <p:cNvSpPr/>
              <p:nvPr userDrawn="1"/>
            </p:nvSpPr>
            <p:spPr bwMode="gray">
              <a:xfrm flipH="1">
                <a:off x="11249023" y="5467902"/>
                <a:ext cx="939800" cy="755650"/>
              </a:xfrm>
              <a:custGeom>
                <a:avLst/>
                <a:gdLst>
                  <a:gd name="connsiteX0" fmla="*/ 0 w 939800"/>
                  <a:gd name="connsiteY0" fmla="*/ 755650 h 755650"/>
                  <a:gd name="connsiteX1" fmla="*/ 939800 w 939800"/>
                  <a:gd name="connsiteY1" fmla="*/ 504825 h 755650"/>
                  <a:gd name="connsiteX2" fmla="*/ 0 w 939800"/>
                  <a:gd name="connsiteY2" fmla="*/ 0 h 755650"/>
                  <a:gd name="connsiteX3" fmla="*/ 0 w 939800"/>
                  <a:gd name="connsiteY3" fmla="*/ 755650 h 755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9800" h="755650">
                    <a:moveTo>
                      <a:pt x="0" y="755650"/>
                    </a:moveTo>
                    <a:lnTo>
                      <a:pt x="939800" y="504825"/>
                    </a:lnTo>
                    <a:lnTo>
                      <a:pt x="0" y="0"/>
                    </a:lnTo>
                    <a:lnTo>
                      <a:pt x="0" y="755650"/>
                    </a:lnTo>
                    <a:close/>
                  </a:path>
                </a:pathLst>
              </a:custGeom>
              <a:solidFill>
                <a:srgbClr val="EB3246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9BA56C51-B3AD-0D49-8014-9CC03673BA8E}"/>
                  </a:ext>
                </a:extLst>
              </p:cNvPr>
              <p:cNvSpPr/>
              <p:nvPr userDrawn="1"/>
            </p:nvSpPr>
            <p:spPr bwMode="gray">
              <a:xfrm flipH="1">
                <a:off x="11144248" y="5972727"/>
                <a:ext cx="1044575" cy="733425"/>
              </a:xfrm>
              <a:custGeom>
                <a:avLst/>
                <a:gdLst>
                  <a:gd name="connsiteX0" fmla="*/ 0 w 1044575"/>
                  <a:gd name="connsiteY0" fmla="*/ 250825 h 733425"/>
                  <a:gd name="connsiteX1" fmla="*/ 933450 w 1044575"/>
                  <a:gd name="connsiteY1" fmla="*/ 0 h 733425"/>
                  <a:gd name="connsiteX2" fmla="*/ 1044575 w 1044575"/>
                  <a:gd name="connsiteY2" fmla="*/ 733425 h 733425"/>
                  <a:gd name="connsiteX3" fmla="*/ 0 w 1044575"/>
                  <a:gd name="connsiteY3" fmla="*/ 412750 h 733425"/>
                  <a:gd name="connsiteX4" fmla="*/ 0 w 1044575"/>
                  <a:gd name="connsiteY4" fmla="*/ 250825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4575" h="733425">
                    <a:moveTo>
                      <a:pt x="0" y="250825"/>
                    </a:moveTo>
                    <a:lnTo>
                      <a:pt x="933450" y="0"/>
                    </a:lnTo>
                    <a:lnTo>
                      <a:pt x="1044575" y="733425"/>
                    </a:lnTo>
                    <a:lnTo>
                      <a:pt x="0" y="412750"/>
                    </a:lnTo>
                    <a:lnTo>
                      <a:pt x="0" y="25082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F7E2C184-BAA1-654C-A50B-C85A019EFC23}"/>
                  </a:ext>
                </a:extLst>
              </p:cNvPr>
              <p:cNvSpPr/>
              <p:nvPr userDrawn="1"/>
            </p:nvSpPr>
            <p:spPr bwMode="gray">
              <a:xfrm>
                <a:off x="8829673" y="6571310"/>
                <a:ext cx="1471098" cy="288925"/>
              </a:xfrm>
              <a:custGeom>
                <a:avLst/>
                <a:gdLst>
                  <a:gd name="connsiteX0" fmla="*/ 0 w 955675"/>
                  <a:gd name="connsiteY0" fmla="*/ 285750 h 288925"/>
                  <a:gd name="connsiteX1" fmla="*/ 955675 w 955675"/>
                  <a:gd name="connsiteY1" fmla="*/ 0 h 288925"/>
                  <a:gd name="connsiteX2" fmla="*/ 955675 w 955675"/>
                  <a:gd name="connsiteY2" fmla="*/ 288925 h 288925"/>
                  <a:gd name="connsiteX3" fmla="*/ 0 w 955675"/>
                  <a:gd name="connsiteY3" fmla="*/ 285750 h 288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5675" h="288925">
                    <a:moveTo>
                      <a:pt x="0" y="285750"/>
                    </a:moveTo>
                    <a:lnTo>
                      <a:pt x="955675" y="0"/>
                    </a:lnTo>
                    <a:lnTo>
                      <a:pt x="955675" y="288925"/>
                    </a:lnTo>
                    <a:lnTo>
                      <a:pt x="0" y="285750"/>
                    </a:lnTo>
                    <a:close/>
                  </a:path>
                </a:pathLst>
              </a:custGeom>
              <a:solidFill>
                <a:srgbClr val="BD384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7ED565AE-516B-AE43-82A7-D0D6AA96F096}"/>
                  </a:ext>
                </a:extLst>
              </p:cNvPr>
              <p:cNvSpPr/>
              <p:nvPr userDrawn="1"/>
            </p:nvSpPr>
            <p:spPr bwMode="gray">
              <a:xfrm flipH="1">
                <a:off x="9788523" y="5969552"/>
                <a:ext cx="1466850" cy="898525"/>
              </a:xfrm>
              <a:custGeom>
                <a:avLst/>
                <a:gdLst>
                  <a:gd name="connsiteX0" fmla="*/ 0 w 1466850"/>
                  <a:gd name="connsiteY0" fmla="*/ 0 h 898525"/>
                  <a:gd name="connsiteX1" fmla="*/ 1466850 w 1466850"/>
                  <a:gd name="connsiteY1" fmla="*/ 898525 h 898525"/>
                  <a:gd name="connsiteX2" fmla="*/ 663575 w 1466850"/>
                  <a:gd name="connsiteY2" fmla="*/ 898525 h 898525"/>
                  <a:gd name="connsiteX3" fmla="*/ 111125 w 1466850"/>
                  <a:gd name="connsiteY3" fmla="*/ 733425 h 898525"/>
                  <a:gd name="connsiteX4" fmla="*/ 0 w 1466850"/>
                  <a:gd name="connsiteY4" fmla="*/ 0 h 898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6850" h="898525">
                    <a:moveTo>
                      <a:pt x="0" y="0"/>
                    </a:moveTo>
                    <a:lnTo>
                      <a:pt x="1466850" y="898525"/>
                    </a:lnTo>
                    <a:lnTo>
                      <a:pt x="663575" y="898525"/>
                    </a:lnTo>
                    <a:lnTo>
                      <a:pt x="111125" y="7334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FAD1E178-EF99-CB41-BEA6-44F3A20100E3}"/>
                  </a:ext>
                </a:extLst>
              </p:cNvPr>
              <p:cNvSpPr/>
              <p:nvPr userDrawn="1"/>
            </p:nvSpPr>
            <p:spPr bwMode="gray">
              <a:xfrm flipH="1">
                <a:off x="10594973" y="6696628"/>
                <a:ext cx="1593852" cy="171450"/>
              </a:xfrm>
              <a:custGeom>
                <a:avLst/>
                <a:gdLst>
                  <a:gd name="connsiteX0" fmla="*/ 1035050 w 1581150"/>
                  <a:gd name="connsiteY0" fmla="*/ 0 h 174625"/>
                  <a:gd name="connsiteX1" fmla="*/ 0 w 1581150"/>
                  <a:gd name="connsiteY1" fmla="*/ 174625 h 174625"/>
                  <a:gd name="connsiteX2" fmla="*/ 1581150 w 1581150"/>
                  <a:gd name="connsiteY2" fmla="*/ 174625 h 174625"/>
                  <a:gd name="connsiteX3" fmla="*/ 1035050 w 1581150"/>
                  <a:gd name="connsiteY3" fmla="*/ 0 h 174625"/>
                  <a:gd name="connsiteX0" fmla="*/ 1031900 w 1581150"/>
                  <a:gd name="connsiteY0" fmla="*/ 0 h 171450"/>
                  <a:gd name="connsiteX1" fmla="*/ 0 w 1581150"/>
                  <a:gd name="connsiteY1" fmla="*/ 171450 h 171450"/>
                  <a:gd name="connsiteX2" fmla="*/ 1581150 w 1581150"/>
                  <a:gd name="connsiteY2" fmla="*/ 171450 h 171450"/>
                  <a:gd name="connsiteX3" fmla="*/ 1031900 w 1581150"/>
                  <a:gd name="connsiteY3" fmla="*/ 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81150" h="171450">
                    <a:moveTo>
                      <a:pt x="1031900" y="0"/>
                    </a:moveTo>
                    <a:lnTo>
                      <a:pt x="0" y="171450"/>
                    </a:lnTo>
                    <a:lnTo>
                      <a:pt x="1581150" y="171450"/>
                    </a:lnTo>
                    <a:lnTo>
                      <a:pt x="10319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49727061-FB49-7E4B-B4E5-11F9ECA97CB9}"/>
                  </a:ext>
                </a:extLst>
              </p:cNvPr>
              <p:cNvSpPr/>
              <p:nvPr userDrawn="1"/>
            </p:nvSpPr>
            <p:spPr bwMode="gray">
              <a:xfrm flipH="1">
                <a:off x="11144247" y="6385478"/>
                <a:ext cx="1044575" cy="482600"/>
              </a:xfrm>
              <a:custGeom>
                <a:avLst/>
                <a:gdLst>
                  <a:gd name="connsiteX0" fmla="*/ 0 w 1012825"/>
                  <a:gd name="connsiteY0" fmla="*/ 0 h 492125"/>
                  <a:gd name="connsiteX1" fmla="*/ 1012825 w 1012825"/>
                  <a:gd name="connsiteY1" fmla="*/ 311150 h 492125"/>
                  <a:gd name="connsiteX2" fmla="*/ 0 w 1012825"/>
                  <a:gd name="connsiteY2" fmla="*/ 492125 h 492125"/>
                  <a:gd name="connsiteX3" fmla="*/ 0 w 1012825"/>
                  <a:gd name="connsiteY3" fmla="*/ 0 h 492125"/>
                  <a:gd name="connsiteX0" fmla="*/ 0 w 1035050"/>
                  <a:gd name="connsiteY0" fmla="*/ 0 h 492125"/>
                  <a:gd name="connsiteX1" fmla="*/ 1035050 w 1035050"/>
                  <a:gd name="connsiteY1" fmla="*/ 314388 h 492125"/>
                  <a:gd name="connsiteX2" fmla="*/ 0 w 1035050"/>
                  <a:gd name="connsiteY2" fmla="*/ 492125 h 492125"/>
                  <a:gd name="connsiteX3" fmla="*/ 0 w 1035050"/>
                  <a:gd name="connsiteY3" fmla="*/ 0 h 492125"/>
                  <a:gd name="connsiteX0" fmla="*/ 0 w 1044575"/>
                  <a:gd name="connsiteY0" fmla="*/ 0 h 492125"/>
                  <a:gd name="connsiteX1" fmla="*/ 1044575 w 1044575"/>
                  <a:gd name="connsiteY1" fmla="*/ 317626 h 492125"/>
                  <a:gd name="connsiteX2" fmla="*/ 0 w 1044575"/>
                  <a:gd name="connsiteY2" fmla="*/ 492125 h 492125"/>
                  <a:gd name="connsiteX3" fmla="*/ 0 w 1044575"/>
                  <a:gd name="connsiteY3" fmla="*/ 0 h 492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4575" h="492125">
                    <a:moveTo>
                      <a:pt x="0" y="0"/>
                    </a:moveTo>
                    <a:lnTo>
                      <a:pt x="1044575" y="317626"/>
                    </a:lnTo>
                    <a:lnTo>
                      <a:pt x="0" y="4921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565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50DC9A0B-9011-B748-A07B-ADE273DB99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2188" y="6130804"/>
            <a:ext cx="1035130" cy="64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41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19D7F4CC-EF2C-DB40-AF99-1B5FD20D68E3}"/>
              </a:ext>
            </a:extLst>
          </p:cNvPr>
          <p:cNvSpPr/>
          <p:nvPr userDrawn="1"/>
        </p:nvSpPr>
        <p:spPr bwMode="gray">
          <a:xfrm>
            <a:off x="-14989" y="0"/>
            <a:ext cx="1963711" cy="1109272"/>
          </a:xfrm>
          <a:custGeom>
            <a:avLst/>
            <a:gdLst>
              <a:gd name="connsiteX0" fmla="*/ 14990 w 1963711"/>
              <a:gd name="connsiteY0" fmla="*/ 1109272 h 1109272"/>
              <a:gd name="connsiteX1" fmla="*/ 614597 w 1963711"/>
              <a:gd name="connsiteY1" fmla="*/ 839449 h 1109272"/>
              <a:gd name="connsiteX2" fmla="*/ 1304144 w 1963711"/>
              <a:gd name="connsiteY2" fmla="*/ 194872 h 1109272"/>
              <a:gd name="connsiteX3" fmla="*/ 1963711 w 1963711"/>
              <a:gd name="connsiteY3" fmla="*/ 0 h 1109272"/>
              <a:gd name="connsiteX4" fmla="*/ 0 w 1963711"/>
              <a:gd name="connsiteY4" fmla="*/ 0 h 1109272"/>
              <a:gd name="connsiteX5" fmla="*/ 14990 w 1963711"/>
              <a:gd name="connsiteY5" fmla="*/ 1109272 h 1109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63711" h="1109272">
                <a:moveTo>
                  <a:pt x="14990" y="1109272"/>
                </a:moveTo>
                <a:lnTo>
                  <a:pt x="614597" y="839449"/>
                </a:lnTo>
                <a:lnTo>
                  <a:pt x="1304144" y="194872"/>
                </a:lnTo>
                <a:lnTo>
                  <a:pt x="1963711" y="0"/>
                </a:lnTo>
                <a:lnTo>
                  <a:pt x="0" y="0"/>
                </a:lnTo>
                <a:lnTo>
                  <a:pt x="14990" y="1109272"/>
                </a:lnTo>
                <a:close/>
              </a:path>
            </a:pathLst>
          </a:cu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  <p:txBody>
          <a:bodyPr lIns="63483" tIns="0" rIns="64783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sv-SE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4" name="Image 11" descr="CGI Logo 2012.emf">
            <a:extLst>
              <a:ext uri="{FF2B5EF4-FFF2-40B4-BE49-F238E27FC236}">
                <a16:creationId xmlns:a16="http://schemas.microsoft.com/office/drawing/2014/main" id="{0B16C953-51BF-684E-97AE-C707E3B6B3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6661" y="6291522"/>
            <a:ext cx="726898" cy="33824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40AFB9C-3238-AD41-A040-67D699C90376}"/>
              </a:ext>
            </a:extLst>
          </p:cNvPr>
          <p:cNvGrpSpPr/>
          <p:nvPr userDrawn="1"/>
        </p:nvGrpSpPr>
        <p:grpSpPr>
          <a:xfrm>
            <a:off x="-13648" y="-16823"/>
            <a:ext cx="2057400" cy="1149350"/>
            <a:chOff x="0" y="-3175"/>
            <a:chExt cx="2057400" cy="1149350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F7D6C7C-A725-EE4B-A8F2-BF36B8DB57C6}"/>
                </a:ext>
              </a:extLst>
            </p:cNvPr>
            <p:cNvSpPr/>
            <p:nvPr userDrawn="1"/>
          </p:nvSpPr>
          <p:spPr bwMode="gray">
            <a:xfrm>
              <a:off x="3175" y="-3175"/>
              <a:ext cx="615950" cy="869950"/>
            </a:xfrm>
            <a:custGeom>
              <a:avLst/>
              <a:gdLst>
                <a:gd name="connsiteX0" fmla="*/ 0 w 615950"/>
                <a:gd name="connsiteY0" fmla="*/ 0 h 869950"/>
                <a:gd name="connsiteX1" fmla="*/ 0 w 615950"/>
                <a:gd name="connsiteY1" fmla="*/ 346075 h 869950"/>
                <a:gd name="connsiteX2" fmla="*/ 615950 w 615950"/>
                <a:gd name="connsiteY2" fmla="*/ 869950 h 869950"/>
                <a:gd name="connsiteX3" fmla="*/ 390525 w 615950"/>
                <a:gd name="connsiteY3" fmla="*/ 3175 h 869950"/>
                <a:gd name="connsiteX4" fmla="*/ 0 w 615950"/>
                <a:gd name="connsiteY4" fmla="*/ 0 h 86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950" h="869950">
                  <a:moveTo>
                    <a:pt x="0" y="0"/>
                  </a:moveTo>
                  <a:lnTo>
                    <a:pt x="0" y="346075"/>
                  </a:lnTo>
                  <a:lnTo>
                    <a:pt x="615950" y="869950"/>
                  </a:lnTo>
                  <a:lnTo>
                    <a:pt x="390525" y="3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745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92EC812-580F-7D43-B611-A715636983C5}"/>
                </a:ext>
              </a:extLst>
            </p:cNvPr>
            <p:cNvSpPr/>
            <p:nvPr userDrawn="1"/>
          </p:nvSpPr>
          <p:spPr bwMode="gray">
            <a:xfrm>
              <a:off x="0" y="342900"/>
              <a:ext cx="619125" cy="803275"/>
            </a:xfrm>
            <a:custGeom>
              <a:avLst/>
              <a:gdLst>
                <a:gd name="connsiteX0" fmla="*/ 3175 w 619125"/>
                <a:gd name="connsiteY0" fmla="*/ 0 h 803275"/>
                <a:gd name="connsiteX1" fmla="*/ 619125 w 619125"/>
                <a:gd name="connsiteY1" fmla="*/ 527050 h 803275"/>
                <a:gd name="connsiteX2" fmla="*/ 0 w 619125"/>
                <a:gd name="connsiteY2" fmla="*/ 803275 h 803275"/>
                <a:gd name="connsiteX3" fmla="*/ 3175 w 619125"/>
                <a:gd name="connsiteY3" fmla="*/ 0 h 80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9125" h="803275">
                  <a:moveTo>
                    <a:pt x="3175" y="0"/>
                  </a:moveTo>
                  <a:lnTo>
                    <a:pt x="619125" y="527050"/>
                  </a:lnTo>
                  <a:lnTo>
                    <a:pt x="0" y="803275"/>
                  </a:lnTo>
                  <a:cubicBezTo>
                    <a:pt x="1058" y="535517"/>
                    <a:pt x="2117" y="267758"/>
                    <a:pt x="3175" y="0"/>
                  </a:cubicBez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9BFA511-0A3B-784B-9867-6175C72DB0FE}"/>
                </a:ext>
              </a:extLst>
            </p:cNvPr>
            <p:cNvSpPr/>
            <p:nvPr userDrawn="1"/>
          </p:nvSpPr>
          <p:spPr bwMode="gray">
            <a:xfrm>
              <a:off x="393700" y="0"/>
              <a:ext cx="346075" cy="860425"/>
            </a:xfrm>
            <a:custGeom>
              <a:avLst/>
              <a:gdLst>
                <a:gd name="connsiteX0" fmla="*/ 0 w 346075"/>
                <a:gd name="connsiteY0" fmla="*/ 0 h 860425"/>
                <a:gd name="connsiteX1" fmla="*/ 225425 w 346075"/>
                <a:gd name="connsiteY1" fmla="*/ 860425 h 860425"/>
                <a:gd name="connsiteX2" fmla="*/ 346075 w 346075"/>
                <a:gd name="connsiteY2" fmla="*/ 0 h 860425"/>
                <a:gd name="connsiteX3" fmla="*/ 0 w 346075"/>
                <a:gd name="connsiteY3" fmla="*/ 0 h 86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075" h="860425">
                  <a:moveTo>
                    <a:pt x="0" y="0"/>
                  </a:moveTo>
                  <a:lnTo>
                    <a:pt x="225425" y="860425"/>
                  </a:lnTo>
                  <a:lnTo>
                    <a:pt x="3460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917F0DDC-3FCE-9B48-B8DB-CF52CD9EB115}"/>
                </a:ext>
              </a:extLst>
            </p:cNvPr>
            <p:cNvSpPr/>
            <p:nvPr userDrawn="1"/>
          </p:nvSpPr>
          <p:spPr bwMode="gray">
            <a:xfrm>
              <a:off x="606425" y="0"/>
              <a:ext cx="723900" cy="873125"/>
            </a:xfrm>
            <a:custGeom>
              <a:avLst/>
              <a:gdLst>
                <a:gd name="connsiteX0" fmla="*/ 127000 w 723900"/>
                <a:gd name="connsiteY0" fmla="*/ 0 h 873125"/>
                <a:gd name="connsiteX1" fmla="*/ 0 w 723900"/>
                <a:gd name="connsiteY1" fmla="*/ 873125 h 873125"/>
                <a:gd name="connsiteX2" fmla="*/ 723900 w 723900"/>
                <a:gd name="connsiteY2" fmla="*/ 193675 h 873125"/>
                <a:gd name="connsiteX3" fmla="*/ 568325 w 723900"/>
                <a:gd name="connsiteY3" fmla="*/ 3175 h 873125"/>
                <a:gd name="connsiteX4" fmla="*/ 127000 w 723900"/>
                <a:gd name="connsiteY4" fmla="*/ 0 h 87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900" h="873125">
                  <a:moveTo>
                    <a:pt x="127000" y="0"/>
                  </a:moveTo>
                  <a:lnTo>
                    <a:pt x="0" y="873125"/>
                  </a:lnTo>
                  <a:lnTo>
                    <a:pt x="723900" y="193675"/>
                  </a:lnTo>
                  <a:lnTo>
                    <a:pt x="568325" y="3175"/>
                  </a:lnTo>
                  <a:lnTo>
                    <a:pt x="127000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6B48881-FE90-654A-89F4-680FA1914DBC}"/>
                </a:ext>
              </a:extLst>
            </p:cNvPr>
            <p:cNvSpPr/>
            <p:nvPr userDrawn="1"/>
          </p:nvSpPr>
          <p:spPr bwMode="gray">
            <a:xfrm>
              <a:off x="1177925" y="3175"/>
              <a:ext cx="879475" cy="190500"/>
            </a:xfrm>
            <a:custGeom>
              <a:avLst/>
              <a:gdLst>
                <a:gd name="connsiteX0" fmla="*/ 152400 w 879475"/>
                <a:gd name="connsiteY0" fmla="*/ 190500 h 190500"/>
                <a:gd name="connsiteX1" fmla="*/ 879475 w 879475"/>
                <a:gd name="connsiteY1" fmla="*/ 0 h 190500"/>
                <a:gd name="connsiteX2" fmla="*/ 0 w 879475"/>
                <a:gd name="connsiteY2" fmla="*/ 0 h 190500"/>
                <a:gd name="connsiteX3" fmla="*/ 152400 w 879475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9475" h="190500">
                  <a:moveTo>
                    <a:pt x="152400" y="190500"/>
                  </a:moveTo>
                  <a:lnTo>
                    <a:pt x="879475" y="0"/>
                  </a:lnTo>
                  <a:lnTo>
                    <a:pt x="0" y="0"/>
                  </a:lnTo>
                  <a:lnTo>
                    <a:pt x="152400" y="190500"/>
                  </a:lnTo>
                  <a:close/>
                </a:path>
              </a:pathLst>
            </a:custGeom>
            <a:solidFill>
              <a:srgbClr val="EB3246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008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>
            <a:extLst>
              <a:ext uri="{FF2B5EF4-FFF2-40B4-BE49-F238E27FC236}">
                <a16:creationId xmlns:a16="http://schemas.microsoft.com/office/drawing/2014/main" id="{26397055-B059-CC4F-84EE-CDBA15287A00}"/>
              </a:ext>
            </a:extLst>
          </p:cNvPr>
          <p:cNvSpPr/>
          <p:nvPr userDrawn="1"/>
        </p:nvSpPr>
        <p:spPr bwMode="gray">
          <a:xfrm>
            <a:off x="11423825" y="-10510"/>
            <a:ext cx="756745" cy="1597572"/>
          </a:xfrm>
          <a:custGeom>
            <a:avLst/>
            <a:gdLst>
              <a:gd name="connsiteX0" fmla="*/ 399393 w 756745"/>
              <a:gd name="connsiteY0" fmla="*/ 0 h 1597572"/>
              <a:gd name="connsiteX1" fmla="*/ 0 w 756745"/>
              <a:gd name="connsiteY1" fmla="*/ 641131 h 1597572"/>
              <a:gd name="connsiteX2" fmla="*/ 756745 w 756745"/>
              <a:gd name="connsiteY2" fmla="*/ 1597572 h 1597572"/>
              <a:gd name="connsiteX3" fmla="*/ 756745 w 756745"/>
              <a:gd name="connsiteY3" fmla="*/ 21020 h 1597572"/>
              <a:gd name="connsiteX4" fmla="*/ 399393 w 756745"/>
              <a:gd name="connsiteY4" fmla="*/ 0 h 1597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6745" h="1597572">
                <a:moveTo>
                  <a:pt x="399393" y="0"/>
                </a:moveTo>
                <a:lnTo>
                  <a:pt x="0" y="641131"/>
                </a:lnTo>
                <a:lnTo>
                  <a:pt x="756745" y="1597572"/>
                </a:lnTo>
                <a:lnTo>
                  <a:pt x="756745" y="21020"/>
                </a:lnTo>
                <a:lnTo>
                  <a:pt x="399393" y="0"/>
                </a:lnTo>
                <a:close/>
              </a:path>
            </a:pathLst>
          </a:cu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  <p:txBody>
          <a:bodyPr lIns="63483" tIns="0" rIns="64783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sv-SE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8AA03E09-DD14-6648-AAAA-217DA31227E8}"/>
              </a:ext>
            </a:extLst>
          </p:cNvPr>
          <p:cNvSpPr/>
          <p:nvPr userDrawn="1"/>
        </p:nvSpPr>
        <p:spPr bwMode="gray">
          <a:xfrm>
            <a:off x="-14989" y="0"/>
            <a:ext cx="1963711" cy="1109272"/>
          </a:xfrm>
          <a:custGeom>
            <a:avLst/>
            <a:gdLst>
              <a:gd name="connsiteX0" fmla="*/ 14990 w 1963711"/>
              <a:gd name="connsiteY0" fmla="*/ 1109272 h 1109272"/>
              <a:gd name="connsiteX1" fmla="*/ 614597 w 1963711"/>
              <a:gd name="connsiteY1" fmla="*/ 839449 h 1109272"/>
              <a:gd name="connsiteX2" fmla="*/ 1304144 w 1963711"/>
              <a:gd name="connsiteY2" fmla="*/ 194872 h 1109272"/>
              <a:gd name="connsiteX3" fmla="*/ 1963711 w 1963711"/>
              <a:gd name="connsiteY3" fmla="*/ 0 h 1109272"/>
              <a:gd name="connsiteX4" fmla="*/ 0 w 1963711"/>
              <a:gd name="connsiteY4" fmla="*/ 0 h 1109272"/>
              <a:gd name="connsiteX5" fmla="*/ 14990 w 1963711"/>
              <a:gd name="connsiteY5" fmla="*/ 1109272 h 1109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63711" h="1109272">
                <a:moveTo>
                  <a:pt x="14990" y="1109272"/>
                </a:moveTo>
                <a:lnTo>
                  <a:pt x="614597" y="839449"/>
                </a:lnTo>
                <a:lnTo>
                  <a:pt x="1304144" y="194872"/>
                </a:lnTo>
                <a:lnTo>
                  <a:pt x="1963711" y="0"/>
                </a:lnTo>
                <a:lnTo>
                  <a:pt x="0" y="0"/>
                </a:lnTo>
                <a:lnTo>
                  <a:pt x="14990" y="1109272"/>
                </a:lnTo>
                <a:close/>
              </a:path>
            </a:pathLst>
          </a:cu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  <p:txBody>
          <a:bodyPr lIns="63483" tIns="0" rIns="64783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sv-SE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14F9217-0D9F-DB40-9D9C-8D4F61F307B5}"/>
              </a:ext>
            </a:extLst>
          </p:cNvPr>
          <p:cNvGrpSpPr/>
          <p:nvPr userDrawn="1"/>
        </p:nvGrpSpPr>
        <p:grpSpPr>
          <a:xfrm>
            <a:off x="-13648" y="-16823"/>
            <a:ext cx="2057400" cy="1149350"/>
            <a:chOff x="0" y="-3175"/>
            <a:chExt cx="2057400" cy="1149350"/>
          </a:xfrm>
        </p:grpSpPr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6609EC16-DC68-3C45-90B4-B3DDE3CA2793}"/>
                </a:ext>
              </a:extLst>
            </p:cNvPr>
            <p:cNvSpPr/>
            <p:nvPr userDrawn="1"/>
          </p:nvSpPr>
          <p:spPr bwMode="gray">
            <a:xfrm>
              <a:off x="3175" y="-3175"/>
              <a:ext cx="615950" cy="869950"/>
            </a:xfrm>
            <a:custGeom>
              <a:avLst/>
              <a:gdLst>
                <a:gd name="connsiteX0" fmla="*/ 0 w 615950"/>
                <a:gd name="connsiteY0" fmla="*/ 0 h 869950"/>
                <a:gd name="connsiteX1" fmla="*/ 0 w 615950"/>
                <a:gd name="connsiteY1" fmla="*/ 346075 h 869950"/>
                <a:gd name="connsiteX2" fmla="*/ 615950 w 615950"/>
                <a:gd name="connsiteY2" fmla="*/ 869950 h 869950"/>
                <a:gd name="connsiteX3" fmla="*/ 390525 w 615950"/>
                <a:gd name="connsiteY3" fmla="*/ 3175 h 869950"/>
                <a:gd name="connsiteX4" fmla="*/ 0 w 615950"/>
                <a:gd name="connsiteY4" fmla="*/ 0 h 86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950" h="869950">
                  <a:moveTo>
                    <a:pt x="0" y="0"/>
                  </a:moveTo>
                  <a:lnTo>
                    <a:pt x="0" y="346075"/>
                  </a:lnTo>
                  <a:lnTo>
                    <a:pt x="615950" y="869950"/>
                  </a:lnTo>
                  <a:lnTo>
                    <a:pt x="390525" y="3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745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77939F57-41A3-9E47-86C5-AD2D7EC025A6}"/>
                </a:ext>
              </a:extLst>
            </p:cNvPr>
            <p:cNvSpPr/>
            <p:nvPr userDrawn="1"/>
          </p:nvSpPr>
          <p:spPr bwMode="gray">
            <a:xfrm>
              <a:off x="0" y="342900"/>
              <a:ext cx="619125" cy="803275"/>
            </a:xfrm>
            <a:custGeom>
              <a:avLst/>
              <a:gdLst>
                <a:gd name="connsiteX0" fmla="*/ 3175 w 619125"/>
                <a:gd name="connsiteY0" fmla="*/ 0 h 803275"/>
                <a:gd name="connsiteX1" fmla="*/ 619125 w 619125"/>
                <a:gd name="connsiteY1" fmla="*/ 527050 h 803275"/>
                <a:gd name="connsiteX2" fmla="*/ 0 w 619125"/>
                <a:gd name="connsiteY2" fmla="*/ 803275 h 803275"/>
                <a:gd name="connsiteX3" fmla="*/ 3175 w 619125"/>
                <a:gd name="connsiteY3" fmla="*/ 0 h 80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9125" h="803275">
                  <a:moveTo>
                    <a:pt x="3175" y="0"/>
                  </a:moveTo>
                  <a:lnTo>
                    <a:pt x="619125" y="527050"/>
                  </a:lnTo>
                  <a:lnTo>
                    <a:pt x="0" y="803275"/>
                  </a:lnTo>
                  <a:cubicBezTo>
                    <a:pt x="1058" y="535517"/>
                    <a:pt x="2117" y="267758"/>
                    <a:pt x="3175" y="0"/>
                  </a:cubicBez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3CB7D79F-80C7-734E-B286-D11971EBD7E3}"/>
                </a:ext>
              </a:extLst>
            </p:cNvPr>
            <p:cNvSpPr/>
            <p:nvPr userDrawn="1"/>
          </p:nvSpPr>
          <p:spPr bwMode="gray">
            <a:xfrm>
              <a:off x="393700" y="0"/>
              <a:ext cx="346075" cy="860425"/>
            </a:xfrm>
            <a:custGeom>
              <a:avLst/>
              <a:gdLst>
                <a:gd name="connsiteX0" fmla="*/ 0 w 346075"/>
                <a:gd name="connsiteY0" fmla="*/ 0 h 860425"/>
                <a:gd name="connsiteX1" fmla="*/ 225425 w 346075"/>
                <a:gd name="connsiteY1" fmla="*/ 860425 h 860425"/>
                <a:gd name="connsiteX2" fmla="*/ 346075 w 346075"/>
                <a:gd name="connsiteY2" fmla="*/ 0 h 860425"/>
                <a:gd name="connsiteX3" fmla="*/ 0 w 346075"/>
                <a:gd name="connsiteY3" fmla="*/ 0 h 86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075" h="860425">
                  <a:moveTo>
                    <a:pt x="0" y="0"/>
                  </a:moveTo>
                  <a:lnTo>
                    <a:pt x="225425" y="860425"/>
                  </a:lnTo>
                  <a:lnTo>
                    <a:pt x="3460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409D53A6-38C2-AD48-A9F8-D08CA4CF2E84}"/>
                </a:ext>
              </a:extLst>
            </p:cNvPr>
            <p:cNvSpPr/>
            <p:nvPr userDrawn="1"/>
          </p:nvSpPr>
          <p:spPr bwMode="gray">
            <a:xfrm>
              <a:off x="606425" y="0"/>
              <a:ext cx="723900" cy="873125"/>
            </a:xfrm>
            <a:custGeom>
              <a:avLst/>
              <a:gdLst>
                <a:gd name="connsiteX0" fmla="*/ 127000 w 723900"/>
                <a:gd name="connsiteY0" fmla="*/ 0 h 873125"/>
                <a:gd name="connsiteX1" fmla="*/ 0 w 723900"/>
                <a:gd name="connsiteY1" fmla="*/ 873125 h 873125"/>
                <a:gd name="connsiteX2" fmla="*/ 723900 w 723900"/>
                <a:gd name="connsiteY2" fmla="*/ 193675 h 873125"/>
                <a:gd name="connsiteX3" fmla="*/ 568325 w 723900"/>
                <a:gd name="connsiteY3" fmla="*/ 3175 h 873125"/>
                <a:gd name="connsiteX4" fmla="*/ 127000 w 723900"/>
                <a:gd name="connsiteY4" fmla="*/ 0 h 87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900" h="873125">
                  <a:moveTo>
                    <a:pt x="127000" y="0"/>
                  </a:moveTo>
                  <a:lnTo>
                    <a:pt x="0" y="873125"/>
                  </a:lnTo>
                  <a:lnTo>
                    <a:pt x="723900" y="193675"/>
                  </a:lnTo>
                  <a:lnTo>
                    <a:pt x="568325" y="3175"/>
                  </a:lnTo>
                  <a:lnTo>
                    <a:pt x="127000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4E0EC40E-5C0B-D24C-987F-9137C5C920DE}"/>
                </a:ext>
              </a:extLst>
            </p:cNvPr>
            <p:cNvSpPr/>
            <p:nvPr userDrawn="1"/>
          </p:nvSpPr>
          <p:spPr bwMode="gray">
            <a:xfrm>
              <a:off x="1177925" y="3175"/>
              <a:ext cx="879475" cy="190500"/>
            </a:xfrm>
            <a:custGeom>
              <a:avLst/>
              <a:gdLst>
                <a:gd name="connsiteX0" fmla="*/ 152400 w 879475"/>
                <a:gd name="connsiteY0" fmla="*/ 190500 h 190500"/>
                <a:gd name="connsiteX1" fmla="*/ 879475 w 879475"/>
                <a:gd name="connsiteY1" fmla="*/ 0 h 190500"/>
                <a:gd name="connsiteX2" fmla="*/ 0 w 879475"/>
                <a:gd name="connsiteY2" fmla="*/ 0 h 190500"/>
                <a:gd name="connsiteX3" fmla="*/ 152400 w 879475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9475" h="190500">
                  <a:moveTo>
                    <a:pt x="152400" y="190500"/>
                  </a:moveTo>
                  <a:lnTo>
                    <a:pt x="879475" y="0"/>
                  </a:lnTo>
                  <a:lnTo>
                    <a:pt x="0" y="0"/>
                  </a:lnTo>
                  <a:lnTo>
                    <a:pt x="152400" y="190500"/>
                  </a:lnTo>
                  <a:close/>
                </a:path>
              </a:pathLst>
            </a:custGeom>
            <a:solidFill>
              <a:srgbClr val="EB3246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C7EC060-3A9E-7C43-817F-9276432BCFED}"/>
              </a:ext>
            </a:extLst>
          </p:cNvPr>
          <p:cNvGrpSpPr/>
          <p:nvPr userDrawn="1"/>
        </p:nvGrpSpPr>
        <p:grpSpPr>
          <a:xfrm>
            <a:off x="11407155" y="-3175"/>
            <a:ext cx="782832" cy="1616075"/>
            <a:chOff x="11407155" y="-3175"/>
            <a:chExt cx="782832" cy="1616075"/>
          </a:xfrm>
        </p:grpSpPr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EF041139-F40C-A841-973C-677ECE62F695}"/>
                </a:ext>
              </a:extLst>
            </p:cNvPr>
            <p:cNvSpPr/>
            <p:nvPr userDrawn="1"/>
          </p:nvSpPr>
          <p:spPr bwMode="gray">
            <a:xfrm>
              <a:off x="11407155" y="-3175"/>
              <a:ext cx="782832" cy="1126893"/>
            </a:xfrm>
            <a:custGeom>
              <a:avLst/>
              <a:gdLst>
                <a:gd name="connsiteX0" fmla="*/ 401444 w 817757"/>
                <a:gd name="connsiteY0" fmla="*/ 0 h 1152293"/>
                <a:gd name="connsiteX1" fmla="*/ 0 w 817757"/>
                <a:gd name="connsiteY1" fmla="*/ 624468 h 1152293"/>
                <a:gd name="connsiteX2" fmla="*/ 817757 w 817757"/>
                <a:gd name="connsiteY2" fmla="*/ 1152293 h 1152293"/>
                <a:gd name="connsiteX3" fmla="*/ 817757 w 817757"/>
                <a:gd name="connsiteY3" fmla="*/ 22302 h 1152293"/>
                <a:gd name="connsiteX4" fmla="*/ 401444 w 817757"/>
                <a:gd name="connsiteY4" fmla="*/ 0 h 1152293"/>
                <a:gd name="connsiteX0" fmla="*/ 401444 w 817757"/>
                <a:gd name="connsiteY0" fmla="*/ 0 h 1152293"/>
                <a:gd name="connsiteX1" fmla="*/ 0 w 817757"/>
                <a:gd name="connsiteY1" fmla="*/ 624468 h 1152293"/>
                <a:gd name="connsiteX2" fmla="*/ 817757 w 817757"/>
                <a:gd name="connsiteY2" fmla="*/ 1152293 h 1152293"/>
                <a:gd name="connsiteX3" fmla="*/ 782832 w 817757"/>
                <a:gd name="connsiteY3" fmla="*/ 77 h 1152293"/>
                <a:gd name="connsiteX4" fmla="*/ 401444 w 817757"/>
                <a:gd name="connsiteY4" fmla="*/ 0 h 1152293"/>
                <a:gd name="connsiteX0" fmla="*/ 401444 w 782832"/>
                <a:gd name="connsiteY0" fmla="*/ 0 h 1123718"/>
                <a:gd name="connsiteX1" fmla="*/ 0 w 782832"/>
                <a:gd name="connsiteY1" fmla="*/ 624468 h 1123718"/>
                <a:gd name="connsiteX2" fmla="*/ 773307 w 782832"/>
                <a:gd name="connsiteY2" fmla="*/ 1123718 h 1123718"/>
                <a:gd name="connsiteX3" fmla="*/ 782832 w 782832"/>
                <a:gd name="connsiteY3" fmla="*/ 77 h 1123718"/>
                <a:gd name="connsiteX4" fmla="*/ 401444 w 782832"/>
                <a:gd name="connsiteY4" fmla="*/ 0 h 1123718"/>
                <a:gd name="connsiteX0" fmla="*/ 401444 w 782832"/>
                <a:gd name="connsiteY0" fmla="*/ 0 h 1126893"/>
                <a:gd name="connsiteX1" fmla="*/ 0 w 782832"/>
                <a:gd name="connsiteY1" fmla="*/ 624468 h 1126893"/>
                <a:gd name="connsiteX2" fmla="*/ 782832 w 782832"/>
                <a:gd name="connsiteY2" fmla="*/ 1126893 h 1126893"/>
                <a:gd name="connsiteX3" fmla="*/ 782832 w 782832"/>
                <a:gd name="connsiteY3" fmla="*/ 77 h 1126893"/>
                <a:gd name="connsiteX4" fmla="*/ 401444 w 782832"/>
                <a:gd name="connsiteY4" fmla="*/ 0 h 1126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2832" h="1126893">
                  <a:moveTo>
                    <a:pt x="401444" y="0"/>
                  </a:moveTo>
                  <a:lnTo>
                    <a:pt x="0" y="624468"/>
                  </a:lnTo>
                  <a:lnTo>
                    <a:pt x="782832" y="1126893"/>
                  </a:lnTo>
                  <a:lnTo>
                    <a:pt x="782832" y="77"/>
                  </a:lnTo>
                  <a:lnTo>
                    <a:pt x="401444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932241D1-8C82-1941-B8E5-70238C447BAC}"/>
                </a:ext>
              </a:extLst>
            </p:cNvPr>
            <p:cNvSpPr/>
            <p:nvPr userDrawn="1"/>
          </p:nvSpPr>
          <p:spPr bwMode="gray">
            <a:xfrm>
              <a:off x="11407775" y="615950"/>
              <a:ext cx="781050" cy="996950"/>
            </a:xfrm>
            <a:custGeom>
              <a:avLst/>
              <a:gdLst>
                <a:gd name="connsiteX0" fmla="*/ 0 w 774700"/>
                <a:gd name="connsiteY0" fmla="*/ 0 h 993775"/>
                <a:gd name="connsiteX1" fmla="*/ 774700 w 774700"/>
                <a:gd name="connsiteY1" fmla="*/ 504825 h 993775"/>
                <a:gd name="connsiteX2" fmla="*/ 774700 w 774700"/>
                <a:gd name="connsiteY2" fmla="*/ 993775 h 993775"/>
                <a:gd name="connsiteX3" fmla="*/ 0 w 774700"/>
                <a:gd name="connsiteY3" fmla="*/ 0 h 993775"/>
                <a:gd name="connsiteX0" fmla="*/ 0 w 781050"/>
                <a:gd name="connsiteY0" fmla="*/ 0 h 996950"/>
                <a:gd name="connsiteX1" fmla="*/ 781050 w 781050"/>
                <a:gd name="connsiteY1" fmla="*/ 508000 h 996950"/>
                <a:gd name="connsiteX2" fmla="*/ 781050 w 781050"/>
                <a:gd name="connsiteY2" fmla="*/ 996950 h 996950"/>
                <a:gd name="connsiteX3" fmla="*/ 0 w 781050"/>
                <a:gd name="connsiteY3" fmla="*/ 0 h 996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1050" h="996950">
                  <a:moveTo>
                    <a:pt x="0" y="0"/>
                  </a:moveTo>
                  <a:lnTo>
                    <a:pt x="781050" y="508000"/>
                  </a:lnTo>
                  <a:lnTo>
                    <a:pt x="781050" y="996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E12E5FC-0F1C-4B48-BA09-7AE686D91B4B}"/>
              </a:ext>
            </a:extLst>
          </p:cNvPr>
          <p:cNvGrpSpPr/>
          <p:nvPr userDrawn="1"/>
        </p:nvGrpSpPr>
        <p:grpSpPr>
          <a:xfrm>
            <a:off x="8097842" y="5454526"/>
            <a:ext cx="4092577" cy="1403351"/>
            <a:chOff x="8097841" y="5454524"/>
            <a:chExt cx="4092577" cy="1403351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2A6E144-107F-0346-8D1C-83027C0CB254}"/>
                </a:ext>
              </a:extLst>
            </p:cNvPr>
            <p:cNvSpPr/>
            <p:nvPr userDrawn="1"/>
          </p:nvSpPr>
          <p:spPr bwMode="gray">
            <a:xfrm>
              <a:off x="8107819" y="6574751"/>
              <a:ext cx="1672789" cy="281625"/>
            </a:xfrm>
            <a:custGeom>
              <a:avLst/>
              <a:gdLst>
                <a:gd name="connsiteX0" fmla="*/ 0 w 1454045"/>
                <a:gd name="connsiteY0" fmla="*/ 254833 h 254833"/>
                <a:gd name="connsiteX1" fmla="*/ 644577 w 1454045"/>
                <a:gd name="connsiteY1" fmla="*/ 0 h 254833"/>
                <a:gd name="connsiteX2" fmla="*/ 1454045 w 1454045"/>
                <a:gd name="connsiteY2" fmla="*/ 239843 h 254833"/>
                <a:gd name="connsiteX3" fmla="*/ 0 w 1454045"/>
                <a:gd name="connsiteY3" fmla="*/ 254833 h 254833"/>
                <a:gd name="connsiteX0" fmla="*/ 0 w 1454045"/>
                <a:gd name="connsiteY0" fmla="*/ 266868 h 266868"/>
                <a:gd name="connsiteX1" fmla="*/ 630211 w 1454045"/>
                <a:gd name="connsiteY1" fmla="*/ 0 h 266868"/>
                <a:gd name="connsiteX2" fmla="*/ 1454045 w 1454045"/>
                <a:gd name="connsiteY2" fmla="*/ 251878 h 266868"/>
                <a:gd name="connsiteX3" fmla="*/ 0 w 1454045"/>
                <a:gd name="connsiteY3" fmla="*/ 266868 h 266868"/>
                <a:gd name="connsiteX0" fmla="*/ 0 w 1451172"/>
                <a:gd name="connsiteY0" fmla="*/ 257842 h 257842"/>
                <a:gd name="connsiteX1" fmla="*/ 627338 w 1451172"/>
                <a:gd name="connsiteY1" fmla="*/ 0 h 257842"/>
                <a:gd name="connsiteX2" fmla="*/ 1451172 w 1451172"/>
                <a:gd name="connsiteY2" fmla="*/ 251878 h 257842"/>
                <a:gd name="connsiteX3" fmla="*/ 0 w 1451172"/>
                <a:gd name="connsiteY3" fmla="*/ 257842 h 257842"/>
                <a:gd name="connsiteX0" fmla="*/ 0 w 1270164"/>
                <a:gd name="connsiteY0" fmla="*/ 167580 h 251878"/>
                <a:gd name="connsiteX1" fmla="*/ 446330 w 1270164"/>
                <a:gd name="connsiteY1" fmla="*/ 0 h 251878"/>
                <a:gd name="connsiteX2" fmla="*/ 1270164 w 1270164"/>
                <a:gd name="connsiteY2" fmla="*/ 251878 h 251878"/>
                <a:gd name="connsiteX3" fmla="*/ 0 w 1270164"/>
                <a:gd name="connsiteY3" fmla="*/ 167580 h 251878"/>
                <a:gd name="connsiteX0" fmla="*/ 0 w 1445425"/>
                <a:gd name="connsiteY0" fmla="*/ 254833 h 254833"/>
                <a:gd name="connsiteX1" fmla="*/ 621591 w 1445425"/>
                <a:gd name="connsiteY1" fmla="*/ 0 h 254833"/>
                <a:gd name="connsiteX2" fmla="*/ 1445425 w 1445425"/>
                <a:gd name="connsiteY2" fmla="*/ 251878 h 254833"/>
                <a:gd name="connsiteX3" fmla="*/ 0 w 1445425"/>
                <a:gd name="connsiteY3" fmla="*/ 254833 h 25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5425" h="254833">
                  <a:moveTo>
                    <a:pt x="0" y="254833"/>
                  </a:moveTo>
                  <a:lnTo>
                    <a:pt x="621591" y="0"/>
                  </a:lnTo>
                  <a:lnTo>
                    <a:pt x="1445425" y="251878"/>
                  </a:lnTo>
                  <a:lnTo>
                    <a:pt x="0" y="254833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EAE23919-7A25-F741-BE55-EDAD5695837D}"/>
                </a:ext>
              </a:extLst>
            </p:cNvPr>
            <p:cNvSpPr/>
            <p:nvPr userDrawn="1"/>
          </p:nvSpPr>
          <p:spPr bwMode="gray">
            <a:xfrm>
              <a:off x="9821973" y="5493770"/>
              <a:ext cx="2368445" cy="1364105"/>
            </a:xfrm>
            <a:custGeom>
              <a:avLst/>
              <a:gdLst>
                <a:gd name="connsiteX0" fmla="*/ 2368445 w 2368445"/>
                <a:gd name="connsiteY0" fmla="*/ 0 h 1364105"/>
                <a:gd name="connsiteX1" fmla="*/ 2368445 w 2368445"/>
                <a:gd name="connsiteY1" fmla="*/ 1364105 h 1364105"/>
                <a:gd name="connsiteX2" fmla="*/ 0 w 2368445"/>
                <a:gd name="connsiteY2" fmla="*/ 1364105 h 1364105"/>
                <a:gd name="connsiteX3" fmla="*/ 1379095 w 2368445"/>
                <a:gd name="connsiteY3" fmla="*/ 479685 h 1364105"/>
                <a:gd name="connsiteX4" fmla="*/ 2368445 w 2368445"/>
                <a:gd name="connsiteY4" fmla="*/ 0 h 1364105"/>
                <a:gd name="connsiteX0" fmla="*/ 2368445 w 2368445"/>
                <a:gd name="connsiteY0" fmla="*/ 0 h 1364105"/>
                <a:gd name="connsiteX1" fmla="*/ 2368445 w 2368445"/>
                <a:gd name="connsiteY1" fmla="*/ 1364105 h 1364105"/>
                <a:gd name="connsiteX2" fmla="*/ 0 w 2368445"/>
                <a:gd name="connsiteY2" fmla="*/ 1364105 h 1364105"/>
                <a:gd name="connsiteX3" fmla="*/ 1372371 w 2368445"/>
                <a:gd name="connsiteY3" fmla="*/ 493132 h 1364105"/>
                <a:gd name="connsiteX4" fmla="*/ 2368445 w 2368445"/>
                <a:gd name="connsiteY4" fmla="*/ 0 h 136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8445" h="1364105">
                  <a:moveTo>
                    <a:pt x="2368445" y="0"/>
                  </a:moveTo>
                  <a:lnTo>
                    <a:pt x="2368445" y="1364105"/>
                  </a:lnTo>
                  <a:lnTo>
                    <a:pt x="0" y="1364105"/>
                  </a:lnTo>
                  <a:lnTo>
                    <a:pt x="1372371" y="493132"/>
                  </a:lnTo>
                  <a:lnTo>
                    <a:pt x="2368445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9D1E0C0-48B1-0440-9765-E7FC615BBA59}"/>
                </a:ext>
              </a:extLst>
            </p:cNvPr>
            <p:cNvGrpSpPr/>
            <p:nvPr userDrawn="1"/>
          </p:nvGrpSpPr>
          <p:grpSpPr>
            <a:xfrm>
              <a:off x="8097841" y="5454524"/>
              <a:ext cx="4092577" cy="1403351"/>
              <a:chOff x="8109416" y="5457824"/>
              <a:chExt cx="4092577" cy="1403351"/>
            </a:xfrm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9BB7262C-685C-044C-9471-3B17E835BFFE}"/>
                  </a:ext>
                </a:extLst>
              </p:cNvPr>
              <p:cNvSpPr/>
              <p:nvPr/>
            </p:nvSpPr>
            <p:spPr bwMode="gray">
              <a:xfrm flipH="1">
                <a:off x="11262191" y="5457824"/>
                <a:ext cx="939800" cy="755650"/>
              </a:xfrm>
              <a:custGeom>
                <a:avLst/>
                <a:gdLst>
                  <a:gd name="connsiteX0" fmla="*/ 0 w 939800"/>
                  <a:gd name="connsiteY0" fmla="*/ 755650 h 755650"/>
                  <a:gd name="connsiteX1" fmla="*/ 939800 w 939800"/>
                  <a:gd name="connsiteY1" fmla="*/ 504825 h 755650"/>
                  <a:gd name="connsiteX2" fmla="*/ 0 w 939800"/>
                  <a:gd name="connsiteY2" fmla="*/ 0 h 755650"/>
                  <a:gd name="connsiteX3" fmla="*/ 0 w 939800"/>
                  <a:gd name="connsiteY3" fmla="*/ 755650 h 755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9800" h="755650">
                    <a:moveTo>
                      <a:pt x="0" y="755650"/>
                    </a:moveTo>
                    <a:lnTo>
                      <a:pt x="939800" y="504825"/>
                    </a:lnTo>
                    <a:lnTo>
                      <a:pt x="0" y="0"/>
                    </a:lnTo>
                    <a:lnTo>
                      <a:pt x="0" y="755650"/>
                    </a:lnTo>
                    <a:close/>
                  </a:path>
                </a:pathLst>
              </a:custGeom>
              <a:solidFill>
                <a:srgbClr val="EB3246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2A6F5C2C-79BA-274C-A43E-4A02F7E15C24}"/>
                  </a:ext>
                </a:extLst>
              </p:cNvPr>
              <p:cNvSpPr/>
              <p:nvPr/>
            </p:nvSpPr>
            <p:spPr bwMode="gray">
              <a:xfrm flipH="1">
                <a:off x="11157416" y="5962649"/>
                <a:ext cx="1044575" cy="733425"/>
              </a:xfrm>
              <a:custGeom>
                <a:avLst/>
                <a:gdLst>
                  <a:gd name="connsiteX0" fmla="*/ 0 w 1044575"/>
                  <a:gd name="connsiteY0" fmla="*/ 250825 h 733425"/>
                  <a:gd name="connsiteX1" fmla="*/ 933450 w 1044575"/>
                  <a:gd name="connsiteY1" fmla="*/ 0 h 733425"/>
                  <a:gd name="connsiteX2" fmla="*/ 1044575 w 1044575"/>
                  <a:gd name="connsiteY2" fmla="*/ 733425 h 733425"/>
                  <a:gd name="connsiteX3" fmla="*/ 0 w 1044575"/>
                  <a:gd name="connsiteY3" fmla="*/ 412750 h 733425"/>
                  <a:gd name="connsiteX4" fmla="*/ 0 w 1044575"/>
                  <a:gd name="connsiteY4" fmla="*/ 250825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4575" h="733425">
                    <a:moveTo>
                      <a:pt x="0" y="250825"/>
                    </a:moveTo>
                    <a:lnTo>
                      <a:pt x="933450" y="0"/>
                    </a:lnTo>
                    <a:lnTo>
                      <a:pt x="1044575" y="733425"/>
                    </a:lnTo>
                    <a:lnTo>
                      <a:pt x="0" y="412750"/>
                    </a:lnTo>
                    <a:lnTo>
                      <a:pt x="0" y="25082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5146E20E-318C-3A46-BB71-DD05D40D6550}"/>
                  </a:ext>
                </a:extLst>
              </p:cNvPr>
              <p:cNvSpPr/>
              <p:nvPr/>
            </p:nvSpPr>
            <p:spPr bwMode="gray">
              <a:xfrm flipH="1">
                <a:off x="8109416" y="6572249"/>
                <a:ext cx="736600" cy="288926"/>
              </a:xfrm>
              <a:custGeom>
                <a:avLst/>
                <a:gdLst>
                  <a:gd name="connsiteX0" fmla="*/ 6350 w 736600"/>
                  <a:gd name="connsiteY0" fmla="*/ 0 h 288925"/>
                  <a:gd name="connsiteX1" fmla="*/ 736600 w 736600"/>
                  <a:gd name="connsiteY1" fmla="*/ 288925 h 288925"/>
                  <a:gd name="connsiteX2" fmla="*/ 0 w 736600"/>
                  <a:gd name="connsiteY2" fmla="*/ 288925 h 288925"/>
                  <a:gd name="connsiteX3" fmla="*/ 6350 w 736600"/>
                  <a:gd name="connsiteY3" fmla="*/ 0 h 288925"/>
                  <a:gd name="connsiteX0" fmla="*/ 6350 w 736600"/>
                  <a:gd name="connsiteY0" fmla="*/ 0 h 288925"/>
                  <a:gd name="connsiteX1" fmla="*/ 736600 w 736600"/>
                  <a:gd name="connsiteY1" fmla="*/ 288925 h 288925"/>
                  <a:gd name="connsiteX2" fmla="*/ 0 w 736600"/>
                  <a:gd name="connsiteY2" fmla="*/ 288925 h 288925"/>
                  <a:gd name="connsiteX3" fmla="*/ 6350 w 736600"/>
                  <a:gd name="connsiteY3" fmla="*/ 0 h 288925"/>
                  <a:gd name="connsiteX0" fmla="*/ 6350 w 736600"/>
                  <a:gd name="connsiteY0" fmla="*/ 0 h 282575"/>
                  <a:gd name="connsiteX1" fmla="*/ 736600 w 736600"/>
                  <a:gd name="connsiteY1" fmla="*/ 282575 h 282575"/>
                  <a:gd name="connsiteX2" fmla="*/ 0 w 736600"/>
                  <a:gd name="connsiteY2" fmla="*/ 282575 h 282575"/>
                  <a:gd name="connsiteX3" fmla="*/ 6350 w 736600"/>
                  <a:gd name="connsiteY3" fmla="*/ 0 h 282575"/>
                  <a:gd name="connsiteX0" fmla="*/ 6350 w 736600"/>
                  <a:gd name="connsiteY0" fmla="*/ 0 h 282575"/>
                  <a:gd name="connsiteX1" fmla="*/ 736600 w 736600"/>
                  <a:gd name="connsiteY1" fmla="*/ 282575 h 282575"/>
                  <a:gd name="connsiteX2" fmla="*/ 0 w 736600"/>
                  <a:gd name="connsiteY2" fmla="*/ 282575 h 282575"/>
                  <a:gd name="connsiteX3" fmla="*/ 6350 w 736600"/>
                  <a:gd name="connsiteY3" fmla="*/ 0 h 282575"/>
                  <a:gd name="connsiteX0" fmla="*/ 0 w 736600"/>
                  <a:gd name="connsiteY0" fmla="*/ 0 h 279400"/>
                  <a:gd name="connsiteX1" fmla="*/ 736600 w 736600"/>
                  <a:gd name="connsiteY1" fmla="*/ 279400 h 279400"/>
                  <a:gd name="connsiteX2" fmla="*/ 0 w 736600"/>
                  <a:gd name="connsiteY2" fmla="*/ 279400 h 279400"/>
                  <a:gd name="connsiteX3" fmla="*/ 0 w 736600"/>
                  <a:gd name="connsiteY3" fmla="*/ 0 h 279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6600" h="279400">
                    <a:moveTo>
                      <a:pt x="0" y="0"/>
                    </a:moveTo>
                    <a:lnTo>
                      <a:pt x="736600" y="279400"/>
                    </a:lnTo>
                    <a:lnTo>
                      <a:pt x="0" y="279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CDE54B1C-241A-F040-BAC5-79D81DDD8C18}"/>
                  </a:ext>
                </a:extLst>
              </p:cNvPr>
              <p:cNvSpPr/>
              <p:nvPr/>
            </p:nvSpPr>
            <p:spPr bwMode="gray">
              <a:xfrm flipH="1">
                <a:off x="8842841" y="6572249"/>
                <a:ext cx="955675" cy="288925"/>
              </a:xfrm>
              <a:custGeom>
                <a:avLst/>
                <a:gdLst>
                  <a:gd name="connsiteX0" fmla="*/ 0 w 955675"/>
                  <a:gd name="connsiteY0" fmla="*/ 285750 h 288925"/>
                  <a:gd name="connsiteX1" fmla="*/ 955675 w 955675"/>
                  <a:gd name="connsiteY1" fmla="*/ 0 h 288925"/>
                  <a:gd name="connsiteX2" fmla="*/ 955675 w 955675"/>
                  <a:gd name="connsiteY2" fmla="*/ 288925 h 288925"/>
                  <a:gd name="connsiteX3" fmla="*/ 0 w 955675"/>
                  <a:gd name="connsiteY3" fmla="*/ 285750 h 288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5675" h="288925">
                    <a:moveTo>
                      <a:pt x="0" y="285750"/>
                    </a:moveTo>
                    <a:lnTo>
                      <a:pt x="955675" y="0"/>
                    </a:lnTo>
                    <a:lnTo>
                      <a:pt x="955675" y="288925"/>
                    </a:lnTo>
                    <a:lnTo>
                      <a:pt x="0" y="285750"/>
                    </a:lnTo>
                    <a:close/>
                  </a:path>
                </a:pathLst>
              </a:custGeom>
              <a:solidFill>
                <a:srgbClr val="BD384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8811BEAA-7C6C-5641-9C34-06F358498681}"/>
                  </a:ext>
                </a:extLst>
              </p:cNvPr>
              <p:cNvSpPr/>
              <p:nvPr/>
            </p:nvSpPr>
            <p:spPr bwMode="gray">
              <a:xfrm flipH="1">
                <a:off x="9801691" y="5959474"/>
                <a:ext cx="1466850" cy="898525"/>
              </a:xfrm>
              <a:custGeom>
                <a:avLst/>
                <a:gdLst>
                  <a:gd name="connsiteX0" fmla="*/ 0 w 1466850"/>
                  <a:gd name="connsiteY0" fmla="*/ 0 h 898525"/>
                  <a:gd name="connsiteX1" fmla="*/ 1466850 w 1466850"/>
                  <a:gd name="connsiteY1" fmla="*/ 898525 h 898525"/>
                  <a:gd name="connsiteX2" fmla="*/ 663575 w 1466850"/>
                  <a:gd name="connsiteY2" fmla="*/ 898525 h 898525"/>
                  <a:gd name="connsiteX3" fmla="*/ 111125 w 1466850"/>
                  <a:gd name="connsiteY3" fmla="*/ 733425 h 898525"/>
                  <a:gd name="connsiteX4" fmla="*/ 0 w 1466850"/>
                  <a:gd name="connsiteY4" fmla="*/ 0 h 898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6850" h="898525">
                    <a:moveTo>
                      <a:pt x="0" y="0"/>
                    </a:moveTo>
                    <a:lnTo>
                      <a:pt x="1466850" y="898525"/>
                    </a:lnTo>
                    <a:lnTo>
                      <a:pt x="663575" y="898525"/>
                    </a:lnTo>
                    <a:lnTo>
                      <a:pt x="111125" y="7334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B48C8A43-70BD-084F-98E1-5A72DC2BF96F}"/>
                  </a:ext>
                </a:extLst>
              </p:cNvPr>
              <p:cNvSpPr/>
              <p:nvPr/>
            </p:nvSpPr>
            <p:spPr bwMode="gray">
              <a:xfrm flipH="1">
                <a:off x="10608141" y="6686550"/>
                <a:ext cx="1593852" cy="171450"/>
              </a:xfrm>
              <a:custGeom>
                <a:avLst/>
                <a:gdLst>
                  <a:gd name="connsiteX0" fmla="*/ 1035050 w 1581150"/>
                  <a:gd name="connsiteY0" fmla="*/ 0 h 174625"/>
                  <a:gd name="connsiteX1" fmla="*/ 0 w 1581150"/>
                  <a:gd name="connsiteY1" fmla="*/ 174625 h 174625"/>
                  <a:gd name="connsiteX2" fmla="*/ 1581150 w 1581150"/>
                  <a:gd name="connsiteY2" fmla="*/ 174625 h 174625"/>
                  <a:gd name="connsiteX3" fmla="*/ 1035050 w 1581150"/>
                  <a:gd name="connsiteY3" fmla="*/ 0 h 174625"/>
                  <a:gd name="connsiteX0" fmla="*/ 1031900 w 1581150"/>
                  <a:gd name="connsiteY0" fmla="*/ 0 h 171450"/>
                  <a:gd name="connsiteX1" fmla="*/ 0 w 1581150"/>
                  <a:gd name="connsiteY1" fmla="*/ 171450 h 171450"/>
                  <a:gd name="connsiteX2" fmla="*/ 1581150 w 1581150"/>
                  <a:gd name="connsiteY2" fmla="*/ 171450 h 171450"/>
                  <a:gd name="connsiteX3" fmla="*/ 1031900 w 1581150"/>
                  <a:gd name="connsiteY3" fmla="*/ 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81150" h="171450">
                    <a:moveTo>
                      <a:pt x="1031900" y="0"/>
                    </a:moveTo>
                    <a:lnTo>
                      <a:pt x="0" y="171450"/>
                    </a:lnTo>
                    <a:lnTo>
                      <a:pt x="1581150" y="171450"/>
                    </a:lnTo>
                    <a:lnTo>
                      <a:pt x="10319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53EDEF38-90F1-D84A-AEEF-CFD2A152BEA9}"/>
                  </a:ext>
                </a:extLst>
              </p:cNvPr>
              <p:cNvSpPr/>
              <p:nvPr/>
            </p:nvSpPr>
            <p:spPr bwMode="gray">
              <a:xfrm flipH="1">
                <a:off x="11157415" y="6375400"/>
                <a:ext cx="1044575" cy="482600"/>
              </a:xfrm>
              <a:custGeom>
                <a:avLst/>
                <a:gdLst>
                  <a:gd name="connsiteX0" fmla="*/ 0 w 1012825"/>
                  <a:gd name="connsiteY0" fmla="*/ 0 h 492125"/>
                  <a:gd name="connsiteX1" fmla="*/ 1012825 w 1012825"/>
                  <a:gd name="connsiteY1" fmla="*/ 311150 h 492125"/>
                  <a:gd name="connsiteX2" fmla="*/ 0 w 1012825"/>
                  <a:gd name="connsiteY2" fmla="*/ 492125 h 492125"/>
                  <a:gd name="connsiteX3" fmla="*/ 0 w 1012825"/>
                  <a:gd name="connsiteY3" fmla="*/ 0 h 492125"/>
                  <a:gd name="connsiteX0" fmla="*/ 0 w 1035050"/>
                  <a:gd name="connsiteY0" fmla="*/ 0 h 492125"/>
                  <a:gd name="connsiteX1" fmla="*/ 1035050 w 1035050"/>
                  <a:gd name="connsiteY1" fmla="*/ 314388 h 492125"/>
                  <a:gd name="connsiteX2" fmla="*/ 0 w 1035050"/>
                  <a:gd name="connsiteY2" fmla="*/ 492125 h 492125"/>
                  <a:gd name="connsiteX3" fmla="*/ 0 w 1035050"/>
                  <a:gd name="connsiteY3" fmla="*/ 0 h 492125"/>
                  <a:gd name="connsiteX0" fmla="*/ 0 w 1044575"/>
                  <a:gd name="connsiteY0" fmla="*/ 0 h 492125"/>
                  <a:gd name="connsiteX1" fmla="*/ 1044575 w 1044575"/>
                  <a:gd name="connsiteY1" fmla="*/ 317626 h 492125"/>
                  <a:gd name="connsiteX2" fmla="*/ 0 w 1044575"/>
                  <a:gd name="connsiteY2" fmla="*/ 492125 h 492125"/>
                  <a:gd name="connsiteX3" fmla="*/ 0 w 1044575"/>
                  <a:gd name="connsiteY3" fmla="*/ 0 h 492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4575" h="492125">
                    <a:moveTo>
                      <a:pt x="0" y="0"/>
                    </a:moveTo>
                    <a:lnTo>
                      <a:pt x="1044575" y="317626"/>
                    </a:lnTo>
                    <a:lnTo>
                      <a:pt x="0" y="4921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565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56F89D55-2097-3843-8830-25CCF4EF31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983762" y="6134100"/>
                <a:ext cx="1035130" cy="642165"/>
              </a:xfrm>
              <a:prstGeom prst="rect">
                <a:avLst/>
              </a:prstGeom>
            </p:spPr>
          </p:pic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674CFB4-71CD-B44B-ACCC-82C0CE3F3237}"/>
              </a:ext>
            </a:extLst>
          </p:cNvPr>
          <p:cNvGrpSpPr/>
          <p:nvPr userDrawn="1"/>
        </p:nvGrpSpPr>
        <p:grpSpPr>
          <a:xfrm>
            <a:off x="-6198" y="4116099"/>
            <a:ext cx="1485196" cy="2741903"/>
            <a:chOff x="-6198" y="4116097"/>
            <a:chExt cx="1485196" cy="2741903"/>
          </a:xfrm>
        </p:grpSpPr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6B2A1F8C-D4C3-C64D-93A0-F09A53ADF066}"/>
                </a:ext>
              </a:extLst>
            </p:cNvPr>
            <p:cNvSpPr/>
            <p:nvPr userDrawn="1"/>
          </p:nvSpPr>
          <p:spPr bwMode="gray">
            <a:xfrm>
              <a:off x="-6198" y="4116097"/>
              <a:ext cx="1445254" cy="2734408"/>
            </a:xfrm>
            <a:custGeom>
              <a:avLst/>
              <a:gdLst>
                <a:gd name="connsiteX0" fmla="*/ 29980 w 1454046"/>
                <a:gd name="connsiteY0" fmla="*/ 2698229 h 2743200"/>
                <a:gd name="connsiteX1" fmla="*/ 0 w 1454046"/>
                <a:gd name="connsiteY1" fmla="*/ 0 h 2743200"/>
                <a:gd name="connsiteX2" fmla="*/ 629587 w 1454046"/>
                <a:gd name="connsiteY2" fmla="*/ 2038662 h 2743200"/>
                <a:gd name="connsiteX3" fmla="*/ 1079292 w 1454046"/>
                <a:gd name="connsiteY3" fmla="*/ 2278505 h 2743200"/>
                <a:gd name="connsiteX4" fmla="*/ 1454046 w 1454046"/>
                <a:gd name="connsiteY4" fmla="*/ 2743200 h 2743200"/>
                <a:gd name="connsiteX5" fmla="*/ 29980 w 1454046"/>
                <a:gd name="connsiteY5" fmla="*/ 2698229 h 2743200"/>
                <a:gd name="connsiteX0" fmla="*/ 21188 w 1445254"/>
                <a:gd name="connsiteY0" fmla="*/ 2689437 h 2734408"/>
                <a:gd name="connsiteX1" fmla="*/ 0 w 1445254"/>
                <a:gd name="connsiteY1" fmla="*/ 0 h 2734408"/>
                <a:gd name="connsiteX2" fmla="*/ 620795 w 1445254"/>
                <a:gd name="connsiteY2" fmla="*/ 2029870 h 2734408"/>
                <a:gd name="connsiteX3" fmla="*/ 1070500 w 1445254"/>
                <a:gd name="connsiteY3" fmla="*/ 2269713 h 2734408"/>
                <a:gd name="connsiteX4" fmla="*/ 1445254 w 1445254"/>
                <a:gd name="connsiteY4" fmla="*/ 2734408 h 2734408"/>
                <a:gd name="connsiteX5" fmla="*/ 21188 w 1445254"/>
                <a:gd name="connsiteY5" fmla="*/ 2689437 h 2734408"/>
                <a:gd name="connsiteX0" fmla="*/ 12396 w 1445254"/>
                <a:gd name="connsiteY0" fmla="*/ 2724606 h 2734408"/>
                <a:gd name="connsiteX1" fmla="*/ 0 w 1445254"/>
                <a:gd name="connsiteY1" fmla="*/ 0 h 2734408"/>
                <a:gd name="connsiteX2" fmla="*/ 620795 w 1445254"/>
                <a:gd name="connsiteY2" fmla="*/ 2029870 h 2734408"/>
                <a:gd name="connsiteX3" fmla="*/ 1070500 w 1445254"/>
                <a:gd name="connsiteY3" fmla="*/ 2269713 h 2734408"/>
                <a:gd name="connsiteX4" fmla="*/ 1445254 w 1445254"/>
                <a:gd name="connsiteY4" fmla="*/ 2734408 h 2734408"/>
                <a:gd name="connsiteX5" fmla="*/ 12396 w 1445254"/>
                <a:gd name="connsiteY5" fmla="*/ 2724606 h 273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5254" h="2734408">
                  <a:moveTo>
                    <a:pt x="12396" y="2724606"/>
                  </a:moveTo>
                  <a:lnTo>
                    <a:pt x="0" y="0"/>
                  </a:lnTo>
                  <a:lnTo>
                    <a:pt x="620795" y="2029870"/>
                  </a:lnTo>
                  <a:lnTo>
                    <a:pt x="1070500" y="2269713"/>
                  </a:lnTo>
                  <a:lnTo>
                    <a:pt x="1445254" y="2734408"/>
                  </a:lnTo>
                  <a:lnTo>
                    <a:pt x="12396" y="2724606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7AF1076B-35FF-AC44-94DA-9956E0C2241E}"/>
                </a:ext>
              </a:extLst>
            </p:cNvPr>
            <p:cNvSpPr/>
            <p:nvPr userDrawn="1"/>
          </p:nvSpPr>
          <p:spPr bwMode="gray">
            <a:xfrm>
              <a:off x="0" y="4141176"/>
              <a:ext cx="615462" cy="1989623"/>
            </a:xfrm>
            <a:custGeom>
              <a:avLst/>
              <a:gdLst>
                <a:gd name="connsiteX0" fmla="*/ 597877 w 597877"/>
                <a:gd name="connsiteY0" fmla="*/ 1951892 h 1951892"/>
                <a:gd name="connsiteX1" fmla="*/ 0 w 597877"/>
                <a:gd name="connsiteY1" fmla="*/ 1951892 h 1951892"/>
                <a:gd name="connsiteX2" fmla="*/ 0 w 597877"/>
                <a:gd name="connsiteY2" fmla="*/ 0 h 1951892"/>
                <a:gd name="connsiteX3" fmla="*/ 597877 w 597877"/>
                <a:gd name="connsiteY3" fmla="*/ 1951892 h 1951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7877" h="1951892">
                  <a:moveTo>
                    <a:pt x="597877" y="1951892"/>
                  </a:moveTo>
                  <a:lnTo>
                    <a:pt x="0" y="1951892"/>
                  </a:lnTo>
                  <a:lnTo>
                    <a:pt x="0" y="0"/>
                  </a:lnTo>
                  <a:lnTo>
                    <a:pt x="597877" y="1951892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62041DD-1623-C647-9751-668C35780612}"/>
                </a:ext>
              </a:extLst>
            </p:cNvPr>
            <p:cNvGrpSpPr/>
            <p:nvPr userDrawn="1"/>
          </p:nvGrpSpPr>
          <p:grpSpPr>
            <a:xfrm>
              <a:off x="-552" y="5778500"/>
              <a:ext cx="1479550" cy="1079500"/>
              <a:chOff x="0" y="5778500"/>
              <a:chExt cx="1479550" cy="1079500"/>
            </a:xfrm>
          </p:grpSpPr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941237BB-B814-0E47-A488-A92E153FC39F}"/>
                  </a:ext>
                </a:extLst>
              </p:cNvPr>
              <p:cNvSpPr/>
              <p:nvPr userDrawn="1"/>
            </p:nvSpPr>
            <p:spPr bwMode="gray">
              <a:xfrm>
                <a:off x="0" y="6213475"/>
                <a:ext cx="1108075" cy="644525"/>
              </a:xfrm>
              <a:custGeom>
                <a:avLst/>
                <a:gdLst>
                  <a:gd name="connsiteX0" fmla="*/ 0 w 1108075"/>
                  <a:gd name="connsiteY0" fmla="*/ 635000 h 644525"/>
                  <a:gd name="connsiteX1" fmla="*/ 0 w 1108075"/>
                  <a:gd name="connsiteY1" fmla="*/ 0 h 644525"/>
                  <a:gd name="connsiteX2" fmla="*/ 1108075 w 1108075"/>
                  <a:gd name="connsiteY2" fmla="*/ 168275 h 644525"/>
                  <a:gd name="connsiteX3" fmla="*/ 428625 w 1108075"/>
                  <a:gd name="connsiteY3" fmla="*/ 644525 h 644525"/>
                  <a:gd name="connsiteX4" fmla="*/ 0 w 1108075"/>
                  <a:gd name="connsiteY4" fmla="*/ 635000 h 644525"/>
                  <a:gd name="connsiteX0" fmla="*/ 3175 w 1108075"/>
                  <a:gd name="connsiteY0" fmla="*/ 641350 h 644525"/>
                  <a:gd name="connsiteX1" fmla="*/ 0 w 1108075"/>
                  <a:gd name="connsiteY1" fmla="*/ 0 h 644525"/>
                  <a:gd name="connsiteX2" fmla="*/ 1108075 w 1108075"/>
                  <a:gd name="connsiteY2" fmla="*/ 168275 h 644525"/>
                  <a:gd name="connsiteX3" fmla="*/ 428625 w 1108075"/>
                  <a:gd name="connsiteY3" fmla="*/ 644525 h 644525"/>
                  <a:gd name="connsiteX4" fmla="*/ 3175 w 1108075"/>
                  <a:gd name="connsiteY4" fmla="*/ 641350 h 644525"/>
                  <a:gd name="connsiteX0" fmla="*/ 3175 w 1108075"/>
                  <a:gd name="connsiteY0" fmla="*/ 644525 h 644525"/>
                  <a:gd name="connsiteX1" fmla="*/ 0 w 1108075"/>
                  <a:gd name="connsiteY1" fmla="*/ 0 h 644525"/>
                  <a:gd name="connsiteX2" fmla="*/ 1108075 w 1108075"/>
                  <a:gd name="connsiteY2" fmla="*/ 168275 h 644525"/>
                  <a:gd name="connsiteX3" fmla="*/ 428625 w 1108075"/>
                  <a:gd name="connsiteY3" fmla="*/ 644525 h 644525"/>
                  <a:gd name="connsiteX4" fmla="*/ 3175 w 1108075"/>
                  <a:gd name="connsiteY4" fmla="*/ 644525 h 644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8075" h="644525">
                    <a:moveTo>
                      <a:pt x="3175" y="644525"/>
                    </a:moveTo>
                    <a:cubicBezTo>
                      <a:pt x="2117" y="430742"/>
                      <a:pt x="1058" y="213783"/>
                      <a:pt x="0" y="0"/>
                    </a:cubicBezTo>
                    <a:lnTo>
                      <a:pt x="1108075" y="168275"/>
                    </a:lnTo>
                    <a:lnTo>
                      <a:pt x="428625" y="644525"/>
                    </a:lnTo>
                    <a:lnTo>
                      <a:pt x="3175" y="64452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07DE28D3-0BDA-1045-AE4B-E24A97FCA886}"/>
                  </a:ext>
                </a:extLst>
              </p:cNvPr>
              <p:cNvSpPr/>
              <p:nvPr userDrawn="1"/>
            </p:nvSpPr>
            <p:spPr bwMode="gray">
              <a:xfrm>
                <a:off x="0" y="5778500"/>
                <a:ext cx="1104900" cy="603250"/>
              </a:xfrm>
              <a:custGeom>
                <a:avLst/>
                <a:gdLst>
                  <a:gd name="connsiteX0" fmla="*/ 0 w 1104900"/>
                  <a:gd name="connsiteY0" fmla="*/ 434975 h 603250"/>
                  <a:gd name="connsiteX1" fmla="*/ 0 w 1104900"/>
                  <a:gd name="connsiteY1" fmla="*/ 0 h 603250"/>
                  <a:gd name="connsiteX2" fmla="*/ 1104900 w 1104900"/>
                  <a:gd name="connsiteY2" fmla="*/ 603250 h 603250"/>
                  <a:gd name="connsiteX3" fmla="*/ 0 w 1104900"/>
                  <a:gd name="connsiteY3" fmla="*/ 434975 h 603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4900" h="603250">
                    <a:moveTo>
                      <a:pt x="0" y="434975"/>
                    </a:moveTo>
                    <a:lnTo>
                      <a:pt x="0" y="0"/>
                    </a:lnTo>
                    <a:lnTo>
                      <a:pt x="1104900" y="603250"/>
                    </a:lnTo>
                    <a:lnTo>
                      <a:pt x="0" y="434975"/>
                    </a:lnTo>
                    <a:close/>
                  </a:path>
                </a:pathLst>
              </a:custGeom>
              <a:solidFill>
                <a:srgbClr val="AB314E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9A7AD355-596F-5B47-A3AB-83AD8D53E4B8}"/>
                  </a:ext>
                </a:extLst>
              </p:cNvPr>
              <p:cNvSpPr/>
              <p:nvPr userDrawn="1"/>
            </p:nvSpPr>
            <p:spPr bwMode="gray">
              <a:xfrm>
                <a:off x="422275" y="6381750"/>
                <a:ext cx="685800" cy="476250"/>
              </a:xfrm>
              <a:custGeom>
                <a:avLst/>
                <a:gdLst>
                  <a:gd name="connsiteX0" fmla="*/ 673100 w 673100"/>
                  <a:gd name="connsiteY0" fmla="*/ 0 h 476250"/>
                  <a:gd name="connsiteX1" fmla="*/ 0 w 673100"/>
                  <a:gd name="connsiteY1" fmla="*/ 476250 h 476250"/>
                  <a:gd name="connsiteX2" fmla="*/ 552450 w 673100"/>
                  <a:gd name="connsiteY2" fmla="*/ 476250 h 476250"/>
                  <a:gd name="connsiteX3" fmla="*/ 673100 w 673100"/>
                  <a:gd name="connsiteY3" fmla="*/ 0 h 476250"/>
                  <a:gd name="connsiteX0" fmla="*/ 685800 w 685800"/>
                  <a:gd name="connsiteY0" fmla="*/ 0 h 479425"/>
                  <a:gd name="connsiteX1" fmla="*/ 0 w 685800"/>
                  <a:gd name="connsiteY1" fmla="*/ 479425 h 479425"/>
                  <a:gd name="connsiteX2" fmla="*/ 565150 w 685800"/>
                  <a:gd name="connsiteY2" fmla="*/ 476250 h 479425"/>
                  <a:gd name="connsiteX3" fmla="*/ 685800 w 685800"/>
                  <a:gd name="connsiteY3" fmla="*/ 0 h 479425"/>
                  <a:gd name="connsiteX0" fmla="*/ 685800 w 685800"/>
                  <a:gd name="connsiteY0" fmla="*/ 0 h 476250"/>
                  <a:gd name="connsiteX1" fmla="*/ 0 w 685800"/>
                  <a:gd name="connsiteY1" fmla="*/ 476250 h 476250"/>
                  <a:gd name="connsiteX2" fmla="*/ 565150 w 685800"/>
                  <a:gd name="connsiteY2" fmla="*/ 476250 h 476250"/>
                  <a:gd name="connsiteX3" fmla="*/ 685800 w 685800"/>
                  <a:gd name="connsiteY3" fmla="*/ 0 h 47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476250">
                    <a:moveTo>
                      <a:pt x="685800" y="0"/>
                    </a:moveTo>
                    <a:lnTo>
                      <a:pt x="0" y="476250"/>
                    </a:lnTo>
                    <a:lnTo>
                      <a:pt x="565150" y="476250"/>
                    </a:lnTo>
                    <a:lnTo>
                      <a:pt x="685800" y="0"/>
                    </a:lnTo>
                    <a:close/>
                  </a:path>
                </a:pathLst>
              </a:custGeom>
              <a:solidFill>
                <a:srgbClr val="E7565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9082422A-62C1-B14F-9A73-44EBF4D9D468}"/>
                  </a:ext>
                </a:extLst>
              </p:cNvPr>
              <p:cNvSpPr/>
              <p:nvPr userDrawn="1"/>
            </p:nvSpPr>
            <p:spPr bwMode="gray">
              <a:xfrm>
                <a:off x="987425" y="6384925"/>
                <a:ext cx="492125" cy="473075"/>
              </a:xfrm>
              <a:custGeom>
                <a:avLst/>
                <a:gdLst>
                  <a:gd name="connsiteX0" fmla="*/ 120650 w 492125"/>
                  <a:gd name="connsiteY0" fmla="*/ 0 h 473075"/>
                  <a:gd name="connsiteX1" fmla="*/ 0 w 492125"/>
                  <a:gd name="connsiteY1" fmla="*/ 473075 h 473075"/>
                  <a:gd name="connsiteX2" fmla="*/ 492125 w 492125"/>
                  <a:gd name="connsiteY2" fmla="*/ 473075 h 473075"/>
                  <a:gd name="connsiteX3" fmla="*/ 120650 w 492125"/>
                  <a:gd name="connsiteY3" fmla="*/ 0 h 473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2125" h="473075">
                    <a:moveTo>
                      <a:pt x="120650" y="0"/>
                    </a:moveTo>
                    <a:lnTo>
                      <a:pt x="0" y="473075"/>
                    </a:lnTo>
                    <a:lnTo>
                      <a:pt x="492125" y="473075"/>
                    </a:lnTo>
                    <a:lnTo>
                      <a:pt x="120650" y="0"/>
                    </a:lnTo>
                    <a:close/>
                  </a:path>
                </a:pathLst>
              </a:custGeom>
              <a:solidFill>
                <a:srgbClr val="BD384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2186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>
            <a:extLst>
              <a:ext uri="{FF2B5EF4-FFF2-40B4-BE49-F238E27FC236}">
                <a16:creationId xmlns:a16="http://schemas.microsoft.com/office/drawing/2014/main" id="{709A301C-09AA-BD4F-8216-E67C4C1F5290}"/>
              </a:ext>
            </a:extLst>
          </p:cNvPr>
          <p:cNvSpPr/>
          <p:nvPr userDrawn="1"/>
        </p:nvSpPr>
        <p:spPr bwMode="gray">
          <a:xfrm>
            <a:off x="14990" y="989351"/>
            <a:ext cx="12157023" cy="5351488"/>
          </a:xfrm>
          <a:custGeom>
            <a:avLst/>
            <a:gdLst>
              <a:gd name="connsiteX0" fmla="*/ 14990 w 12157023"/>
              <a:gd name="connsiteY0" fmla="*/ 5351488 h 5351488"/>
              <a:gd name="connsiteX1" fmla="*/ 1364105 w 12157023"/>
              <a:gd name="connsiteY1" fmla="*/ 4721901 h 5351488"/>
              <a:gd name="connsiteX2" fmla="*/ 4901784 w 12157023"/>
              <a:gd name="connsiteY2" fmla="*/ 3897442 h 5351488"/>
              <a:gd name="connsiteX3" fmla="*/ 5981076 w 12157023"/>
              <a:gd name="connsiteY3" fmla="*/ 3522688 h 5351488"/>
              <a:gd name="connsiteX4" fmla="*/ 12157023 w 12157023"/>
              <a:gd name="connsiteY4" fmla="*/ 3522688 h 5351488"/>
              <a:gd name="connsiteX5" fmla="*/ 12157023 w 12157023"/>
              <a:gd name="connsiteY5" fmla="*/ 0 h 5351488"/>
              <a:gd name="connsiteX6" fmla="*/ 11227633 w 12157023"/>
              <a:gd name="connsiteY6" fmla="*/ 464695 h 5351488"/>
              <a:gd name="connsiteX7" fmla="*/ 8769246 w 12157023"/>
              <a:gd name="connsiteY7" fmla="*/ 1079292 h 5351488"/>
              <a:gd name="connsiteX8" fmla="*/ 8064708 w 12157023"/>
              <a:gd name="connsiteY8" fmla="*/ 1364105 h 5351488"/>
              <a:gd name="connsiteX9" fmla="*/ 0 w 12157023"/>
              <a:gd name="connsiteY9" fmla="*/ 1364105 h 5351488"/>
              <a:gd name="connsiteX10" fmla="*/ 14990 w 12157023"/>
              <a:gd name="connsiteY10" fmla="*/ 5351488 h 535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57023" h="5351488">
                <a:moveTo>
                  <a:pt x="14990" y="5351488"/>
                </a:moveTo>
                <a:lnTo>
                  <a:pt x="1364105" y="4721901"/>
                </a:lnTo>
                <a:lnTo>
                  <a:pt x="4901784" y="3897442"/>
                </a:lnTo>
                <a:lnTo>
                  <a:pt x="5981076" y="3522688"/>
                </a:lnTo>
                <a:lnTo>
                  <a:pt x="12157023" y="3522688"/>
                </a:lnTo>
                <a:lnTo>
                  <a:pt x="12157023" y="0"/>
                </a:lnTo>
                <a:lnTo>
                  <a:pt x="11227633" y="464695"/>
                </a:lnTo>
                <a:lnTo>
                  <a:pt x="8769246" y="1079292"/>
                </a:lnTo>
                <a:lnTo>
                  <a:pt x="8064708" y="1364105"/>
                </a:lnTo>
                <a:lnTo>
                  <a:pt x="0" y="1364105"/>
                </a:lnTo>
                <a:cubicBezTo>
                  <a:pt x="4997" y="2693233"/>
                  <a:pt x="9993" y="4022360"/>
                  <a:pt x="14990" y="5351488"/>
                </a:cubicBezTo>
                <a:close/>
              </a:path>
            </a:pathLst>
          </a:cu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sv-SE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EC9A83D-97D8-094C-A260-0F48BF15DB75}"/>
              </a:ext>
            </a:extLst>
          </p:cNvPr>
          <p:cNvGrpSpPr/>
          <p:nvPr userDrawn="1"/>
        </p:nvGrpSpPr>
        <p:grpSpPr>
          <a:xfrm flipH="1">
            <a:off x="8096247" y="924677"/>
            <a:ext cx="4092577" cy="1412875"/>
            <a:chOff x="-2" y="5454650"/>
            <a:chExt cx="4092577" cy="1412875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4A0475F-4625-9E41-A973-5052C5867FDC}"/>
                </a:ext>
              </a:extLst>
            </p:cNvPr>
            <p:cNvSpPr/>
            <p:nvPr/>
          </p:nvSpPr>
          <p:spPr bwMode="gray">
            <a:xfrm>
              <a:off x="0" y="5454650"/>
              <a:ext cx="939800" cy="755650"/>
            </a:xfrm>
            <a:custGeom>
              <a:avLst/>
              <a:gdLst>
                <a:gd name="connsiteX0" fmla="*/ 0 w 939800"/>
                <a:gd name="connsiteY0" fmla="*/ 755650 h 755650"/>
                <a:gd name="connsiteX1" fmla="*/ 939800 w 939800"/>
                <a:gd name="connsiteY1" fmla="*/ 504825 h 755650"/>
                <a:gd name="connsiteX2" fmla="*/ 0 w 939800"/>
                <a:gd name="connsiteY2" fmla="*/ 0 h 755650"/>
                <a:gd name="connsiteX3" fmla="*/ 0 w 939800"/>
                <a:gd name="connsiteY3" fmla="*/ 755650 h 75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9800" h="755650">
                  <a:moveTo>
                    <a:pt x="0" y="755650"/>
                  </a:moveTo>
                  <a:lnTo>
                    <a:pt x="939800" y="504825"/>
                  </a:lnTo>
                  <a:lnTo>
                    <a:pt x="0" y="0"/>
                  </a:lnTo>
                  <a:lnTo>
                    <a:pt x="0" y="755650"/>
                  </a:lnTo>
                  <a:close/>
                </a:path>
              </a:pathLst>
            </a:custGeom>
            <a:solidFill>
              <a:srgbClr val="EB3246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E1F179E-32C8-7B4A-BD49-33392E7C79A2}"/>
                </a:ext>
              </a:extLst>
            </p:cNvPr>
            <p:cNvSpPr/>
            <p:nvPr/>
          </p:nvSpPr>
          <p:spPr bwMode="gray">
            <a:xfrm>
              <a:off x="936625" y="5959475"/>
              <a:ext cx="2425700" cy="908050"/>
            </a:xfrm>
            <a:custGeom>
              <a:avLst/>
              <a:gdLst>
                <a:gd name="connsiteX0" fmla="*/ 0 w 2425700"/>
                <a:gd name="connsiteY0" fmla="*/ 0 h 895350"/>
                <a:gd name="connsiteX1" fmla="*/ 1463675 w 2425700"/>
                <a:gd name="connsiteY1" fmla="*/ 895350 h 895350"/>
                <a:gd name="connsiteX2" fmla="*/ 2425700 w 2425700"/>
                <a:gd name="connsiteY2" fmla="*/ 612775 h 895350"/>
                <a:gd name="connsiteX3" fmla="*/ 0 w 2425700"/>
                <a:gd name="connsiteY3" fmla="*/ 0 h 895350"/>
                <a:gd name="connsiteX0" fmla="*/ 0 w 2425700"/>
                <a:gd name="connsiteY0" fmla="*/ 0 h 895350"/>
                <a:gd name="connsiteX1" fmla="*/ 1476375 w 2425700"/>
                <a:gd name="connsiteY1" fmla="*/ 895350 h 895350"/>
                <a:gd name="connsiteX2" fmla="*/ 2425700 w 2425700"/>
                <a:gd name="connsiteY2" fmla="*/ 612775 h 895350"/>
                <a:gd name="connsiteX3" fmla="*/ 0 w 2425700"/>
                <a:gd name="connsiteY3" fmla="*/ 0 h 895350"/>
                <a:gd name="connsiteX0" fmla="*/ 0 w 2425700"/>
                <a:gd name="connsiteY0" fmla="*/ 0 h 908050"/>
                <a:gd name="connsiteX1" fmla="*/ 1476375 w 2425700"/>
                <a:gd name="connsiteY1" fmla="*/ 908050 h 908050"/>
                <a:gd name="connsiteX2" fmla="*/ 2425700 w 2425700"/>
                <a:gd name="connsiteY2" fmla="*/ 612775 h 908050"/>
                <a:gd name="connsiteX3" fmla="*/ 0 w 2425700"/>
                <a:gd name="connsiteY3" fmla="*/ 0 h 908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5700" h="908050">
                  <a:moveTo>
                    <a:pt x="0" y="0"/>
                  </a:moveTo>
                  <a:lnTo>
                    <a:pt x="1476375" y="908050"/>
                  </a:lnTo>
                  <a:lnTo>
                    <a:pt x="2425700" y="612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7293030-A093-F34F-A127-304E3675D329}"/>
                </a:ext>
              </a:extLst>
            </p:cNvPr>
            <p:cNvSpPr/>
            <p:nvPr/>
          </p:nvSpPr>
          <p:spPr bwMode="gray">
            <a:xfrm>
              <a:off x="0" y="5959475"/>
              <a:ext cx="1044575" cy="733425"/>
            </a:xfrm>
            <a:custGeom>
              <a:avLst/>
              <a:gdLst>
                <a:gd name="connsiteX0" fmla="*/ 0 w 1044575"/>
                <a:gd name="connsiteY0" fmla="*/ 250825 h 733425"/>
                <a:gd name="connsiteX1" fmla="*/ 933450 w 1044575"/>
                <a:gd name="connsiteY1" fmla="*/ 0 h 733425"/>
                <a:gd name="connsiteX2" fmla="*/ 1044575 w 1044575"/>
                <a:gd name="connsiteY2" fmla="*/ 733425 h 733425"/>
                <a:gd name="connsiteX3" fmla="*/ 0 w 1044575"/>
                <a:gd name="connsiteY3" fmla="*/ 412750 h 733425"/>
                <a:gd name="connsiteX4" fmla="*/ 0 w 1044575"/>
                <a:gd name="connsiteY4" fmla="*/ 250825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4575" h="733425">
                  <a:moveTo>
                    <a:pt x="0" y="250825"/>
                  </a:moveTo>
                  <a:lnTo>
                    <a:pt x="933450" y="0"/>
                  </a:lnTo>
                  <a:lnTo>
                    <a:pt x="1044575" y="733425"/>
                  </a:lnTo>
                  <a:lnTo>
                    <a:pt x="0" y="412750"/>
                  </a:lnTo>
                  <a:lnTo>
                    <a:pt x="0" y="250825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C1EA0B2-A78C-DB45-BC45-BB7128BB7D23}"/>
                </a:ext>
              </a:extLst>
            </p:cNvPr>
            <p:cNvSpPr/>
            <p:nvPr/>
          </p:nvSpPr>
          <p:spPr bwMode="gray">
            <a:xfrm>
              <a:off x="3355975" y="6569075"/>
              <a:ext cx="736600" cy="288926"/>
            </a:xfrm>
            <a:custGeom>
              <a:avLst/>
              <a:gdLst>
                <a:gd name="connsiteX0" fmla="*/ 6350 w 736600"/>
                <a:gd name="connsiteY0" fmla="*/ 0 h 288925"/>
                <a:gd name="connsiteX1" fmla="*/ 736600 w 736600"/>
                <a:gd name="connsiteY1" fmla="*/ 288925 h 288925"/>
                <a:gd name="connsiteX2" fmla="*/ 0 w 736600"/>
                <a:gd name="connsiteY2" fmla="*/ 288925 h 288925"/>
                <a:gd name="connsiteX3" fmla="*/ 6350 w 736600"/>
                <a:gd name="connsiteY3" fmla="*/ 0 h 288925"/>
                <a:gd name="connsiteX0" fmla="*/ 6350 w 736600"/>
                <a:gd name="connsiteY0" fmla="*/ 0 h 288925"/>
                <a:gd name="connsiteX1" fmla="*/ 736600 w 736600"/>
                <a:gd name="connsiteY1" fmla="*/ 288925 h 288925"/>
                <a:gd name="connsiteX2" fmla="*/ 0 w 736600"/>
                <a:gd name="connsiteY2" fmla="*/ 288925 h 288925"/>
                <a:gd name="connsiteX3" fmla="*/ 6350 w 736600"/>
                <a:gd name="connsiteY3" fmla="*/ 0 h 288925"/>
                <a:gd name="connsiteX0" fmla="*/ 6350 w 736600"/>
                <a:gd name="connsiteY0" fmla="*/ 0 h 282575"/>
                <a:gd name="connsiteX1" fmla="*/ 736600 w 736600"/>
                <a:gd name="connsiteY1" fmla="*/ 282575 h 282575"/>
                <a:gd name="connsiteX2" fmla="*/ 0 w 736600"/>
                <a:gd name="connsiteY2" fmla="*/ 282575 h 282575"/>
                <a:gd name="connsiteX3" fmla="*/ 6350 w 736600"/>
                <a:gd name="connsiteY3" fmla="*/ 0 h 282575"/>
                <a:gd name="connsiteX0" fmla="*/ 6350 w 736600"/>
                <a:gd name="connsiteY0" fmla="*/ 0 h 282575"/>
                <a:gd name="connsiteX1" fmla="*/ 736600 w 736600"/>
                <a:gd name="connsiteY1" fmla="*/ 282575 h 282575"/>
                <a:gd name="connsiteX2" fmla="*/ 0 w 736600"/>
                <a:gd name="connsiteY2" fmla="*/ 282575 h 282575"/>
                <a:gd name="connsiteX3" fmla="*/ 6350 w 736600"/>
                <a:gd name="connsiteY3" fmla="*/ 0 h 282575"/>
                <a:gd name="connsiteX0" fmla="*/ 0 w 736600"/>
                <a:gd name="connsiteY0" fmla="*/ 0 h 279400"/>
                <a:gd name="connsiteX1" fmla="*/ 736600 w 736600"/>
                <a:gd name="connsiteY1" fmla="*/ 279400 h 279400"/>
                <a:gd name="connsiteX2" fmla="*/ 0 w 736600"/>
                <a:gd name="connsiteY2" fmla="*/ 279400 h 279400"/>
                <a:gd name="connsiteX3" fmla="*/ 0 w 736600"/>
                <a:gd name="connsiteY3" fmla="*/ 0 h 27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600" h="279400">
                  <a:moveTo>
                    <a:pt x="0" y="0"/>
                  </a:moveTo>
                  <a:lnTo>
                    <a:pt x="736600" y="279400"/>
                  </a:lnTo>
                  <a:lnTo>
                    <a:pt x="0" y="279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BA9DE5A-995C-1245-830B-D112FC1CB139}"/>
                </a:ext>
              </a:extLst>
            </p:cNvPr>
            <p:cNvSpPr/>
            <p:nvPr/>
          </p:nvSpPr>
          <p:spPr bwMode="gray">
            <a:xfrm>
              <a:off x="2403475" y="6569075"/>
              <a:ext cx="955675" cy="288925"/>
            </a:xfrm>
            <a:custGeom>
              <a:avLst/>
              <a:gdLst>
                <a:gd name="connsiteX0" fmla="*/ 0 w 955675"/>
                <a:gd name="connsiteY0" fmla="*/ 285750 h 288925"/>
                <a:gd name="connsiteX1" fmla="*/ 955675 w 955675"/>
                <a:gd name="connsiteY1" fmla="*/ 0 h 288925"/>
                <a:gd name="connsiteX2" fmla="*/ 955675 w 955675"/>
                <a:gd name="connsiteY2" fmla="*/ 288925 h 288925"/>
                <a:gd name="connsiteX3" fmla="*/ 0 w 955675"/>
                <a:gd name="connsiteY3" fmla="*/ 285750 h 288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5675" h="288925">
                  <a:moveTo>
                    <a:pt x="0" y="285750"/>
                  </a:moveTo>
                  <a:lnTo>
                    <a:pt x="955675" y="0"/>
                  </a:lnTo>
                  <a:lnTo>
                    <a:pt x="955675" y="288925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rgbClr val="BD3845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A071F13E-EE8B-334A-B555-F3BA465B3CA2}"/>
                </a:ext>
              </a:extLst>
            </p:cNvPr>
            <p:cNvSpPr/>
            <p:nvPr/>
          </p:nvSpPr>
          <p:spPr bwMode="gray">
            <a:xfrm>
              <a:off x="933450" y="5956300"/>
              <a:ext cx="1466850" cy="898525"/>
            </a:xfrm>
            <a:custGeom>
              <a:avLst/>
              <a:gdLst>
                <a:gd name="connsiteX0" fmla="*/ 0 w 1466850"/>
                <a:gd name="connsiteY0" fmla="*/ 0 h 898525"/>
                <a:gd name="connsiteX1" fmla="*/ 1466850 w 1466850"/>
                <a:gd name="connsiteY1" fmla="*/ 898525 h 898525"/>
                <a:gd name="connsiteX2" fmla="*/ 663575 w 1466850"/>
                <a:gd name="connsiteY2" fmla="*/ 898525 h 898525"/>
                <a:gd name="connsiteX3" fmla="*/ 111125 w 1466850"/>
                <a:gd name="connsiteY3" fmla="*/ 733425 h 898525"/>
                <a:gd name="connsiteX4" fmla="*/ 0 w 1466850"/>
                <a:gd name="connsiteY4" fmla="*/ 0 h 89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850" h="898525">
                  <a:moveTo>
                    <a:pt x="0" y="0"/>
                  </a:moveTo>
                  <a:lnTo>
                    <a:pt x="1466850" y="898525"/>
                  </a:lnTo>
                  <a:lnTo>
                    <a:pt x="663575" y="898525"/>
                  </a:lnTo>
                  <a:lnTo>
                    <a:pt x="111125" y="733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51386F4F-C97C-A040-87F1-F5C00ADB4FF8}"/>
                </a:ext>
              </a:extLst>
            </p:cNvPr>
            <p:cNvSpPr/>
            <p:nvPr/>
          </p:nvSpPr>
          <p:spPr bwMode="gray">
            <a:xfrm>
              <a:off x="-2" y="6683376"/>
              <a:ext cx="1593852" cy="171450"/>
            </a:xfrm>
            <a:custGeom>
              <a:avLst/>
              <a:gdLst>
                <a:gd name="connsiteX0" fmla="*/ 1035050 w 1581150"/>
                <a:gd name="connsiteY0" fmla="*/ 0 h 174625"/>
                <a:gd name="connsiteX1" fmla="*/ 0 w 1581150"/>
                <a:gd name="connsiteY1" fmla="*/ 174625 h 174625"/>
                <a:gd name="connsiteX2" fmla="*/ 1581150 w 1581150"/>
                <a:gd name="connsiteY2" fmla="*/ 174625 h 174625"/>
                <a:gd name="connsiteX3" fmla="*/ 1035050 w 1581150"/>
                <a:gd name="connsiteY3" fmla="*/ 0 h 174625"/>
                <a:gd name="connsiteX0" fmla="*/ 1031900 w 1581150"/>
                <a:gd name="connsiteY0" fmla="*/ 0 h 171450"/>
                <a:gd name="connsiteX1" fmla="*/ 0 w 1581150"/>
                <a:gd name="connsiteY1" fmla="*/ 171450 h 171450"/>
                <a:gd name="connsiteX2" fmla="*/ 1581150 w 1581150"/>
                <a:gd name="connsiteY2" fmla="*/ 171450 h 171450"/>
                <a:gd name="connsiteX3" fmla="*/ 1031900 w 1581150"/>
                <a:gd name="connsiteY3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171450">
                  <a:moveTo>
                    <a:pt x="1031900" y="0"/>
                  </a:moveTo>
                  <a:lnTo>
                    <a:pt x="0" y="171450"/>
                  </a:lnTo>
                  <a:lnTo>
                    <a:pt x="1581150" y="171450"/>
                  </a:lnTo>
                  <a:lnTo>
                    <a:pt x="1031900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205C61FC-BA80-4945-A3D3-49F080DEAFE9}"/>
                </a:ext>
              </a:extLst>
            </p:cNvPr>
            <p:cNvSpPr/>
            <p:nvPr/>
          </p:nvSpPr>
          <p:spPr bwMode="gray">
            <a:xfrm>
              <a:off x="1" y="6372226"/>
              <a:ext cx="1044575" cy="482600"/>
            </a:xfrm>
            <a:custGeom>
              <a:avLst/>
              <a:gdLst>
                <a:gd name="connsiteX0" fmla="*/ 0 w 1012825"/>
                <a:gd name="connsiteY0" fmla="*/ 0 h 492125"/>
                <a:gd name="connsiteX1" fmla="*/ 1012825 w 1012825"/>
                <a:gd name="connsiteY1" fmla="*/ 311150 h 492125"/>
                <a:gd name="connsiteX2" fmla="*/ 0 w 1012825"/>
                <a:gd name="connsiteY2" fmla="*/ 492125 h 492125"/>
                <a:gd name="connsiteX3" fmla="*/ 0 w 1012825"/>
                <a:gd name="connsiteY3" fmla="*/ 0 h 492125"/>
                <a:gd name="connsiteX0" fmla="*/ 0 w 1035050"/>
                <a:gd name="connsiteY0" fmla="*/ 0 h 492125"/>
                <a:gd name="connsiteX1" fmla="*/ 1035050 w 1035050"/>
                <a:gd name="connsiteY1" fmla="*/ 314388 h 492125"/>
                <a:gd name="connsiteX2" fmla="*/ 0 w 1035050"/>
                <a:gd name="connsiteY2" fmla="*/ 492125 h 492125"/>
                <a:gd name="connsiteX3" fmla="*/ 0 w 1035050"/>
                <a:gd name="connsiteY3" fmla="*/ 0 h 492125"/>
                <a:gd name="connsiteX0" fmla="*/ 0 w 1044575"/>
                <a:gd name="connsiteY0" fmla="*/ 0 h 492125"/>
                <a:gd name="connsiteX1" fmla="*/ 1044575 w 1044575"/>
                <a:gd name="connsiteY1" fmla="*/ 317626 h 492125"/>
                <a:gd name="connsiteX2" fmla="*/ 0 w 1044575"/>
                <a:gd name="connsiteY2" fmla="*/ 492125 h 492125"/>
                <a:gd name="connsiteX3" fmla="*/ 0 w 1044575"/>
                <a:gd name="connsiteY3" fmla="*/ 0 h 49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4575" h="492125">
                  <a:moveTo>
                    <a:pt x="0" y="0"/>
                  </a:moveTo>
                  <a:lnTo>
                    <a:pt x="1044575" y="317626"/>
                  </a:lnTo>
                  <a:lnTo>
                    <a:pt x="0" y="492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68FF67B-5905-C34A-BF13-7A6DBBC3308B}"/>
              </a:ext>
            </a:extLst>
          </p:cNvPr>
          <p:cNvGrpSpPr/>
          <p:nvPr userDrawn="1"/>
        </p:nvGrpSpPr>
        <p:grpSpPr>
          <a:xfrm flipV="1">
            <a:off x="0" y="4528528"/>
            <a:ext cx="5976711" cy="1836965"/>
            <a:chOff x="-2" y="5454650"/>
            <a:chExt cx="4092577" cy="1403351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80FC08F-1A0C-1949-9244-25045476EA34}"/>
                </a:ext>
              </a:extLst>
            </p:cNvPr>
            <p:cNvSpPr/>
            <p:nvPr/>
          </p:nvSpPr>
          <p:spPr bwMode="gray">
            <a:xfrm>
              <a:off x="0" y="5454650"/>
              <a:ext cx="939800" cy="755650"/>
            </a:xfrm>
            <a:custGeom>
              <a:avLst/>
              <a:gdLst>
                <a:gd name="connsiteX0" fmla="*/ 0 w 939800"/>
                <a:gd name="connsiteY0" fmla="*/ 755650 h 755650"/>
                <a:gd name="connsiteX1" fmla="*/ 939800 w 939800"/>
                <a:gd name="connsiteY1" fmla="*/ 504825 h 755650"/>
                <a:gd name="connsiteX2" fmla="*/ 0 w 939800"/>
                <a:gd name="connsiteY2" fmla="*/ 0 h 755650"/>
                <a:gd name="connsiteX3" fmla="*/ 0 w 939800"/>
                <a:gd name="connsiteY3" fmla="*/ 755650 h 75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9800" h="755650">
                  <a:moveTo>
                    <a:pt x="0" y="755650"/>
                  </a:moveTo>
                  <a:lnTo>
                    <a:pt x="939800" y="504825"/>
                  </a:lnTo>
                  <a:lnTo>
                    <a:pt x="0" y="0"/>
                  </a:lnTo>
                  <a:lnTo>
                    <a:pt x="0" y="755650"/>
                  </a:lnTo>
                  <a:close/>
                </a:path>
              </a:pathLst>
            </a:custGeom>
            <a:solidFill>
              <a:srgbClr val="EB3246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E1B2B06-A9F4-A540-94E2-00B01A01711C}"/>
                </a:ext>
              </a:extLst>
            </p:cNvPr>
            <p:cNvSpPr/>
            <p:nvPr/>
          </p:nvSpPr>
          <p:spPr bwMode="gray">
            <a:xfrm>
              <a:off x="936625" y="5959475"/>
              <a:ext cx="2425700" cy="895350"/>
            </a:xfrm>
            <a:custGeom>
              <a:avLst/>
              <a:gdLst>
                <a:gd name="connsiteX0" fmla="*/ 0 w 2425700"/>
                <a:gd name="connsiteY0" fmla="*/ 0 h 895350"/>
                <a:gd name="connsiteX1" fmla="*/ 1463675 w 2425700"/>
                <a:gd name="connsiteY1" fmla="*/ 895350 h 895350"/>
                <a:gd name="connsiteX2" fmla="*/ 2425700 w 2425700"/>
                <a:gd name="connsiteY2" fmla="*/ 612775 h 895350"/>
                <a:gd name="connsiteX3" fmla="*/ 0 w 2425700"/>
                <a:gd name="connsiteY3" fmla="*/ 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5700" h="895350">
                  <a:moveTo>
                    <a:pt x="0" y="0"/>
                  </a:moveTo>
                  <a:lnTo>
                    <a:pt x="1463675" y="895350"/>
                  </a:lnTo>
                  <a:lnTo>
                    <a:pt x="2425700" y="612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866560D8-BCE3-CB4E-BB2C-FF373D16AA93}"/>
                </a:ext>
              </a:extLst>
            </p:cNvPr>
            <p:cNvSpPr/>
            <p:nvPr/>
          </p:nvSpPr>
          <p:spPr bwMode="gray">
            <a:xfrm>
              <a:off x="0" y="5959475"/>
              <a:ext cx="1044575" cy="733425"/>
            </a:xfrm>
            <a:custGeom>
              <a:avLst/>
              <a:gdLst>
                <a:gd name="connsiteX0" fmla="*/ 0 w 1044575"/>
                <a:gd name="connsiteY0" fmla="*/ 250825 h 733425"/>
                <a:gd name="connsiteX1" fmla="*/ 933450 w 1044575"/>
                <a:gd name="connsiteY1" fmla="*/ 0 h 733425"/>
                <a:gd name="connsiteX2" fmla="*/ 1044575 w 1044575"/>
                <a:gd name="connsiteY2" fmla="*/ 733425 h 733425"/>
                <a:gd name="connsiteX3" fmla="*/ 0 w 1044575"/>
                <a:gd name="connsiteY3" fmla="*/ 412750 h 733425"/>
                <a:gd name="connsiteX4" fmla="*/ 0 w 1044575"/>
                <a:gd name="connsiteY4" fmla="*/ 250825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4575" h="733425">
                  <a:moveTo>
                    <a:pt x="0" y="250825"/>
                  </a:moveTo>
                  <a:lnTo>
                    <a:pt x="933450" y="0"/>
                  </a:lnTo>
                  <a:lnTo>
                    <a:pt x="1044575" y="733425"/>
                  </a:lnTo>
                  <a:lnTo>
                    <a:pt x="0" y="412750"/>
                  </a:lnTo>
                  <a:lnTo>
                    <a:pt x="0" y="250825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DAD9D3BB-20E1-804A-BC3E-8996CFAA9A85}"/>
                </a:ext>
              </a:extLst>
            </p:cNvPr>
            <p:cNvSpPr/>
            <p:nvPr/>
          </p:nvSpPr>
          <p:spPr bwMode="gray">
            <a:xfrm>
              <a:off x="3355975" y="6569075"/>
              <a:ext cx="736600" cy="288926"/>
            </a:xfrm>
            <a:custGeom>
              <a:avLst/>
              <a:gdLst>
                <a:gd name="connsiteX0" fmla="*/ 6350 w 736600"/>
                <a:gd name="connsiteY0" fmla="*/ 0 h 288925"/>
                <a:gd name="connsiteX1" fmla="*/ 736600 w 736600"/>
                <a:gd name="connsiteY1" fmla="*/ 288925 h 288925"/>
                <a:gd name="connsiteX2" fmla="*/ 0 w 736600"/>
                <a:gd name="connsiteY2" fmla="*/ 288925 h 288925"/>
                <a:gd name="connsiteX3" fmla="*/ 6350 w 736600"/>
                <a:gd name="connsiteY3" fmla="*/ 0 h 288925"/>
                <a:gd name="connsiteX0" fmla="*/ 6350 w 736600"/>
                <a:gd name="connsiteY0" fmla="*/ 0 h 288925"/>
                <a:gd name="connsiteX1" fmla="*/ 736600 w 736600"/>
                <a:gd name="connsiteY1" fmla="*/ 288925 h 288925"/>
                <a:gd name="connsiteX2" fmla="*/ 0 w 736600"/>
                <a:gd name="connsiteY2" fmla="*/ 288925 h 288925"/>
                <a:gd name="connsiteX3" fmla="*/ 6350 w 736600"/>
                <a:gd name="connsiteY3" fmla="*/ 0 h 288925"/>
                <a:gd name="connsiteX0" fmla="*/ 6350 w 736600"/>
                <a:gd name="connsiteY0" fmla="*/ 0 h 282575"/>
                <a:gd name="connsiteX1" fmla="*/ 736600 w 736600"/>
                <a:gd name="connsiteY1" fmla="*/ 282575 h 282575"/>
                <a:gd name="connsiteX2" fmla="*/ 0 w 736600"/>
                <a:gd name="connsiteY2" fmla="*/ 282575 h 282575"/>
                <a:gd name="connsiteX3" fmla="*/ 6350 w 736600"/>
                <a:gd name="connsiteY3" fmla="*/ 0 h 282575"/>
                <a:gd name="connsiteX0" fmla="*/ 6350 w 736600"/>
                <a:gd name="connsiteY0" fmla="*/ 0 h 282575"/>
                <a:gd name="connsiteX1" fmla="*/ 736600 w 736600"/>
                <a:gd name="connsiteY1" fmla="*/ 282575 h 282575"/>
                <a:gd name="connsiteX2" fmla="*/ 0 w 736600"/>
                <a:gd name="connsiteY2" fmla="*/ 282575 h 282575"/>
                <a:gd name="connsiteX3" fmla="*/ 6350 w 736600"/>
                <a:gd name="connsiteY3" fmla="*/ 0 h 282575"/>
                <a:gd name="connsiteX0" fmla="*/ 0 w 736600"/>
                <a:gd name="connsiteY0" fmla="*/ 0 h 279400"/>
                <a:gd name="connsiteX1" fmla="*/ 736600 w 736600"/>
                <a:gd name="connsiteY1" fmla="*/ 279400 h 279400"/>
                <a:gd name="connsiteX2" fmla="*/ 0 w 736600"/>
                <a:gd name="connsiteY2" fmla="*/ 279400 h 279400"/>
                <a:gd name="connsiteX3" fmla="*/ 0 w 736600"/>
                <a:gd name="connsiteY3" fmla="*/ 0 h 27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600" h="279400">
                  <a:moveTo>
                    <a:pt x="0" y="0"/>
                  </a:moveTo>
                  <a:lnTo>
                    <a:pt x="736600" y="279400"/>
                  </a:lnTo>
                  <a:lnTo>
                    <a:pt x="0" y="279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1917130E-4E4B-3F4E-B3E8-49E2D99A04E4}"/>
                </a:ext>
              </a:extLst>
            </p:cNvPr>
            <p:cNvSpPr/>
            <p:nvPr/>
          </p:nvSpPr>
          <p:spPr bwMode="gray">
            <a:xfrm>
              <a:off x="2403475" y="6569075"/>
              <a:ext cx="955675" cy="288925"/>
            </a:xfrm>
            <a:custGeom>
              <a:avLst/>
              <a:gdLst>
                <a:gd name="connsiteX0" fmla="*/ 0 w 955675"/>
                <a:gd name="connsiteY0" fmla="*/ 285750 h 288925"/>
                <a:gd name="connsiteX1" fmla="*/ 955675 w 955675"/>
                <a:gd name="connsiteY1" fmla="*/ 0 h 288925"/>
                <a:gd name="connsiteX2" fmla="*/ 955675 w 955675"/>
                <a:gd name="connsiteY2" fmla="*/ 288925 h 288925"/>
                <a:gd name="connsiteX3" fmla="*/ 0 w 955675"/>
                <a:gd name="connsiteY3" fmla="*/ 285750 h 288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5675" h="288925">
                  <a:moveTo>
                    <a:pt x="0" y="285750"/>
                  </a:moveTo>
                  <a:lnTo>
                    <a:pt x="955675" y="0"/>
                  </a:lnTo>
                  <a:lnTo>
                    <a:pt x="955675" y="288925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rgbClr val="BD3845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8296FCA1-A606-E744-9320-4D2C2A3C81C8}"/>
                </a:ext>
              </a:extLst>
            </p:cNvPr>
            <p:cNvSpPr/>
            <p:nvPr/>
          </p:nvSpPr>
          <p:spPr bwMode="gray">
            <a:xfrm>
              <a:off x="933450" y="5956300"/>
              <a:ext cx="1466850" cy="898525"/>
            </a:xfrm>
            <a:custGeom>
              <a:avLst/>
              <a:gdLst>
                <a:gd name="connsiteX0" fmla="*/ 0 w 1466850"/>
                <a:gd name="connsiteY0" fmla="*/ 0 h 898525"/>
                <a:gd name="connsiteX1" fmla="*/ 1466850 w 1466850"/>
                <a:gd name="connsiteY1" fmla="*/ 898525 h 898525"/>
                <a:gd name="connsiteX2" fmla="*/ 663575 w 1466850"/>
                <a:gd name="connsiteY2" fmla="*/ 898525 h 898525"/>
                <a:gd name="connsiteX3" fmla="*/ 111125 w 1466850"/>
                <a:gd name="connsiteY3" fmla="*/ 733425 h 898525"/>
                <a:gd name="connsiteX4" fmla="*/ 0 w 1466850"/>
                <a:gd name="connsiteY4" fmla="*/ 0 h 89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850" h="898525">
                  <a:moveTo>
                    <a:pt x="0" y="0"/>
                  </a:moveTo>
                  <a:lnTo>
                    <a:pt x="1466850" y="898525"/>
                  </a:lnTo>
                  <a:lnTo>
                    <a:pt x="663575" y="898525"/>
                  </a:lnTo>
                  <a:lnTo>
                    <a:pt x="111125" y="733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E7E49A4A-7A03-9247-91CD-6A729AA7E95C}"/>
                </a:ext>
              </a:extLst>
            </p:cNvPr>
            <p:cNvSpPr/>
            <p:nvPr/>
          </p:nvSpPr>
          <p:spPr bwMode="gray">
            <a:xfrm>
              <a:off x="-2" y="6683376"/>
              <a:ext cx="1593852" cy="171450"/>
            </a:xfrm>
            <a:custGeom>
              <a:avLst/>
              <a:gdLst>
                <a:gd name="connsiteX0" fmla="*/ 1035050 w 1581150"/>
                <a:gd name="connsiteY0" fmla="*/ 0 h 174625"/>
                <a:gd name="connsiteX1" fmla="*/ 0 w 1581150"/>
                <a:gd name="connsiteY1" fmla="*/ 174625 h 174625"/>
                <a:gd name="connsiteX2" fmla="*/ 1581150 w 1581150"/>
                <a:gd name="connsiteY2" fmla="*/ 174625 h 174625"/>
                <a:gd name="connsiteX3" fmla="*/ 1035050 w 1581150"/>
                <a:gd name="connsiteY3" fmla="*/ 0 h 174625"/>
                <a:gd name="connsiteX0" fmla="*/ 1031900 w 1581150"/>
                <a:gd name="connsiteY0" fmla="*/ 0 h 171450"/>
                <a:gd name="connsiteX1" fmla="*/ 0 w 1581150"/>
                <a:gd name="connsiteY1" fmla="*/ 171450 h 171450"/>
                <a:gd name="connsiteX2" fmla="*/ 1581150 w 1581150"/>
                <a:gd name="connsiteY2" fmla="*/ 171450 h 171450"/>
                <a:gd name="connsiteX3" fmla="*/ 1031900 w 1581150"/>
                <a:gd name="connsiteY3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171450">
                  <a:moveTo>
                    <a:pt x="1031900" y="0"/>
                  </a:moveTo>
                  <a:lnTo>
                    <a:pt x="0" y="171450"/>
                  </a:lnTo>
                  <a:lnTo>
                    <a:pt x="1581150" y="171450"/>
                  </a:lnTo>
                  <a:lnTo>
                    <a:pt x="1031900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51642493-44E7-B742-8A69-833EF0F61716}"/>
                </a:ext>
              </a:extLst>
            </p:cNvPr>
            <p:cNvSpPr/>
            <p:nvPr/>
          </p:nvSpPr>
          <p:spPr bwMode="gray">
            <a:xfrm>
              <a:off x="1" y="6372226"/>
              <a:ext cx="1044575" cy="482600"/>
            </a:xfrm>
            <a:custGeom>
              <a:avLst/>
              <a:gdLst>
                <a:gd name="connsiteX0" fmla="*/ 0 w 1012825"/>
                <a:gd name="connsiteY0" fmla="*/ 0 h 492125"/>
                <a:gd name="connsiteX1" fmla="*/ 1012825 w 1012825"/>
                <a:gd name="connsiteY1" fmla="*/ 311150 h 492125"/>
                <a:gd name="connsiteX2" fmla="*/ 0 w 1012825"/>
                <a:gd name="connsiteY2" fmla="*/ 492125 h 492125"/>
                <a:gd name="connsiteX3" fmla="*/ 0 w 1012825"/>
                <a:gd name="connsiteY3" fmla="*/ 0 h 492125"/>
                <a:gd name="connsiteX0" fmla="*/ 0 w 1035050"/>
                <a:gd name="connsiteY0" fmla="*/ 0 h 492125"/>
                <a:gd name="connsiteX1" fmla="*/ 1035050 w 1035050"/>
                <a:gd name="connsiteY1" fmla="*/ 314388 h 492125"/>
                <a:gd name="connsiteX2" fmla="*/ 0 w 1035050"/>
                <a:gd name="connsiteY2" fmla="*/ 492125 h 492125"/>
                <a:gd name="connsiteX3" fmla="*/ 0 w 1035050"/>
                <a:gd name="connsiteY3" fmla="*/ 0 h 492125"/>
                <a:gd name="connsiteX0" fmla="*/ 0 w 1044575"/>
                <a:gd name="connsiteY0" fmla="*/ 0 h 492125"/>
                <a:gd name="connsiteX1" fmla="*/ 1044575 w 1044575"/>
                <a:gd name="connsiteY1" fmla="*/ 317626 h 492125"/>
                <a:gd name="connsiteX2" fmla="*/ 0 w 1044575"/>
                <a:gd name="connsiteY2" fmla="*/ 492125 h 492125"/>
                <a:gd name="connsiteX3" fmla="*/ 0 w 1044575"/>
                <a:gd name="connsiteY3" fmla="*/ 0 h 49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4575" h="492125">
                  <a:moveTo>
                    <a:pt x="0" y="0"/>
                  </a:moveTo>
                  <a:lnTo>
                    <a:pt x="1044575" y="317626"/>
                  </a:lnTo>
                  <a:lnTo>
                    <a:pt x="0" y="492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48" name="Image 11" descr="CGI Logo 2012.emf">
            <a:extLst>
              <a:ext uri="{FF2B5EF4-FFF2-40B4-BE49-F238E27FC236}">
                <a16:creationId xmlns:a16="http://schemas.microsoft.com/office/drawing/2014/main" id="{41FD3EFC-CA8C-FB43-94BC-B79B3AF177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6661" y="6291522"/>
            <a:ext cx="726898" cy="33824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AB854B01-5EE9-8A40-AFE0-31F6B221E534}"/>
              </a:ext>
            </a:extLst>
          </p:cNvPr>
          <p:cNvSpPr/>
          <p:nvPr userDrawn="1"/>
        </p:nvSpPr>
        <p:spPr bwMode="gray">
          <a:xfrm>
            <a:off x="0" y="2313514"/>
            <a:ext cx="12188825" cy="2243138"/>
          </a:xfrm>
          <a:prstGeom prst="rect">
            <a:avLst/>
          </a:prstGeom>
          <a:gradFill>
            <a:gsLst>
              <a:gs pos="51000">
                <a:schemeClr val="accent1"/>
              </a:gs>
              <a:gs pos="2000">
                <a:schemeClr val="tx2"/>
              </a:gs>
              <a:gs pos="100000">
                <a:srgbClr val="E75653"/>
              </a:gs>
            </a:gsLst>
            <a:lin ang="108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C56CC2BF-3BF9-D14C-A7E7-BE9692A665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125" y="2837122"/>
            <a:ext cx="12188824" cy="1160116"/>
          </a:xfrm>
          <a:noFill/>
        </p:spPr>
        <p:txBody>
          <a:bodyPr wrap="square" lIns="0" tIns="0" rIns="0" bIns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5559797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0">
            <a:extLst>
              <a:ext uri="{FF2B5EF4-FFF2-40B4-BE49-F238E27FC236}">
                <a16:creationId xmlns:a16="http://schemas.microsoft.com/office/drawing/2014/main" id="{BF72CE2E-5321-3F4D-9625-56F920A08CB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98862" y="1263410"/>
            <a:ext cx="10997451" cy="477887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999">
                <a:solidFill>
                  <a:schemeClr val="tx1"/>
                </a:solidFill>
                <a:latin typeface="Arial" pitchFamily="34" charset="0"/>
              </a:defRPr>
            </a:lvl1pPr>
            <a:lvl2pPr marL="263446" indent="-26344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999" baseline="0">
                <a:solidFill>
                  <a:schemeClr val="tx1"/>
                </a:solidFill>
                <a:latin typeface="Arial" pitchFamily="34" charset="0"/>
              </a:defRPr>
            </a:lvl2pPr>
            <a:lvl3pPr marL="536414" indent="-27296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799">
                <a:solidFill>
                  <a:schemeClr val="tx1"/>
                </a:solidFill>
                <a:latin typeface="Arial" pitchFamily="34" charset="0"/>
              </a:defRPr>
            </a:lvl3pPr>
            <a:lvl4pPr marL="810970" indent="-27455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416" indent="-26344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3" name="Title Placeholder 1">
            <a:extLst>
              <a:ext uri="{FF2B5EF4-FFF2-40B4-BE49-F238E27FC236}">
                <a16:creationId xmlns:a16="http://schemas.microsoft.com/office/drawing/2014/main" id="{B3D85285-300C-9B47-A9FF-6C0C334EC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46" y="185739"/>
            <a:ext cx="10809248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28BB17C-C088-F641-B154-5FC063A68918}"/>
              </a:ext>
            </a:extLst>
          </p:cNvPr>
          <p:cNvSpPr/>
          <p:nvPr userDrawn="1"/>
        </p:nvSpPr>
        <p:spPr bwMode="gray">
          <a:xfrm>
            <a:off x="11423825" y="-10510"/>
            <a:ext cx="756745" cy="1597572"/>
          </a:xfrm>
          <a:custGeom>
            <a:avLst/>
            <a:gdLst>
              <a:gd name="connsiteX0" fmla="*/ 399393 w 756745"/>
              <a:gd name="connsiteY0" fmla="*/ 0 h 1597572"/>
              <a:gd name="connsiteX1" fmla="*/ 0 w 756745"/>
              <a:gd name="connsiteY1" fmla="*/ 641131 h 1597572"/>
              <a:gd name="connsiteX2" fmla="*/ 756745 w 756745"/>
              <a:gd name="connsiteY2" fmla="*/ 1597572 h 1597572"/>
              <a:gd name="connsiteX3" fmla="*/ 756745 w 756745"/>
              <a:gd name="connsiteY3" fmla="*/ 21020 h 1597572"/>
              <a:gd name="connsiteX4" fmla="*/ 399393 w 756745"/>
              <a:gd name="connsiteY4" fmla="*/ 0 h 1597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6745" h="1597572">
                <a:moveTo>
                  <a:pt x="399393" y="0"/>
                </a:moveTo>
                <a:lnTo>
                  <a:pt x="0" y="641131"/>
                </a:lnTo>
                <a:lnTo>
                  <a:pt x="756745" y="1597572"/>
                </a:lnTo>
                <a:lnTo>
                  <a:pt x="756745" y="21020"/>
                </a:lnTo>
                <a:lnTo>
                  <a:pt x="399393" y="0"/>
                </a:lnTo>
                <a:close/>
              </a:path>
            </a:pathLst>
          </a:cu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  <p:txBody>
          <a:bodyPr lIns="63483" tIns="0" rIns="64783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sv-SE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8D54FDF-BBE6-A14E-89E0-3A3DC1964CA8}"/>
              </a:ext>
            </a:extLst>
          </p:cNvPr>
          <p:cNvGrpSpPr/>
          <p:nvPr userDrawn="1"/>
        </p:nvGrpSpPr>
        <p:grpSpPr>
          <a:xfrm>
            <a:off x="11407155" y="-3175"/>
            <a:ext cx="782832" cy="1616075"/>
            <a:chOff x="11407155" y="-3175"/>
            <a:chExt cx="782832" cy="1616075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44485F25-D30A-6B47-954B-D8C92E7CA02D}"/>
                </a:ext>
              </a:extLst>
            </p:cNvPr>
            <p:cNvSpPr/>
            <p:nvPr userDrawn="1"/>
          </p:nvSpPr>
          <p:spPr bwMode="gray">
            <a:xfrm>
              <a:off x="11407155" y="-3175"/>
              <a:ext cx="782832" cy="1126893"/>
            </a:xfrm>
            <a:custGeom>
              <a:avLst/>
              <a:gdLst>
                <a:gd name="connsiteX0" fmla="*/ 401444 w 817757"/>
                <a:gd name="connsiteY0" fmla="*/ 0 h 1152293"/>
                <a:gd name="connsiteX1" fmla="*/ 0 w 817757"/>
                <a:gd name="connsiteY1" fmla="*/ 624468 h 1152293"/>
                <a:gd name="connsiteX2" fmla="*/ 817757 w 817757"/>
                <a:gd name="connsiteY2" fmla="*/ 1152293 h 1152293"/>
                <a:gd name="connsiteX3" fmla="*/ 817757 w 817757"/>
                <a:gd name="connsiteY3" fmla="*/ 22302 h 1152293"/>
                <a:gd name="connsiteX4" fmla="*/ 401444 w 817757"/>
                <a:gd name="connsiteY4" fmla="*/ 0 h 1152293"/>
                <a:gd name="connsiteX0" fmla="*/ 401444 w 817757"/>
                <a:gd name="connsiteY0" fmla="*/ 0 h 1152293"/>
                <a:gd name="connsiteX1" fmla="*/ 0 w 817757"/>
                <a:gd name="connsiteY1" fmla="*/ 624468 h 1152293"/>
                <a:gd name="connsiteX2" fmla="*/ 817757 w 817757"/>
                <a:gd name="connsiteY2" fmla="*/ 1152293 h 1152293"/>
                <a:gd name="connsiteX3" fmla="*/ 782832 w 817757"/>
                <a:gd name="connsiteY3" fmla="*/ 77 h 1152293"/>
                <a:gd name="connsiteX4" fmla="*/ 401444 w 817757"/>
                <a:gd name="connsiteY4" fmla="*/ 0 h 1152293"/>
                <a:gd name="connsiteX0" fmla="*/ 401444 w 782832"/>
                <a:gd name="connsiteY0" fmla="*/ 0 h 1123718"/>
                <a:gd name="connsiteX1" fmla="*/ 0 w 782832"/>
                <a:gd name="connsiteY1" fmla="*/ 624468 h 1123718"/>
                <a:gd name="connsiteX2" fmla="*/ 773307 w 782832"/>
                <a:gd name="connsiteY2" fmla="*/ 1123718 h 1123718"/>
                <a:gd name="connsiteX3" fmla="*/ 782832 w 782832"/>
                <a:gd name="connsiteY3" fmla="*/ 77 h 1123718"/>
                <a:gd name="connsiteX4" fmla="*/ 401444 w 782832"/>
                <a:gd name="connsiteY4" fmla="*/ 0 h 1123718"/>
                <a:gd name="connsiteX0" fmla="*/ 401444 w 782832"/>
                <a:gd name="connsiteY0" fmla="*/ 0 h 1126893"/>
                <a:gd name="connsiteX1" fmla="*/ 0 w 782832"/>
                <a:gd name="connsiteY1" fmla="*/ 624468 h 1126893"/>
                <a:gd name="connsiteX2" fmla="*/ 782832 w 782832"/>
                <a:gd name="connsiteY2" fmla="*/ 1126893 h 1126893"/>
                <a:gd name="connsiteX3" fmla="*/ 782832 w 782832"/>
                <a:gd name="connsiteY3" fmla="*/ 77 h 1126893"/>
                <a:gd name="connsiteX4" fmla="*/ 401444 w 782832"/>
                <a:gd name="connsiteY4" fmla="*/ 0 h 1126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2832" h="1126893">
                  <a:moveTo>
                    <a:pt x="401444" y="0"/>
                  </a:moveTo>
                  <a:lnTo>
                    <a:pt x="0" y="624468"/>
                  </a:lnTo>
                  <a:lnTo>
                    <a:pt x="782832" y="1126893"/>
                  </a:lnTo>
                  <a:lnTo>
                    <a:pt x="782832" y="77"/>
                  </a:lnTo>
                  <a:lnTo>
                    <a:pt x="401444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871CAD8B-B355-8147-9114-4F60B175B93C}"/>
                </a:ext>
              </a:extLst>
            </p:cNvPr>
            <p:cNvSpPr/>
            <p:nvPr userDrawn="1"/>
          </p:nvSpPr>
          <p:spPr bwMode="gray">
            <a:xfrm>
              <a:off x="11407775" y="615950"/>
              <a:ext cx="781050" cy="996950"/>
            </a:xfrm>
            <a:custGeom>
              <a:avLst/>
              <a:gdLst>
                <a:gd name="connsiteX0" fmla="*/ 0 w 774700"/>
                <a:gd name="connsiteY0" fmla="*/ 0 h 993775"/>
                <a:gd name="connsiteX1" fmla="*/ 774700 w 774700"/>
                <a:gd name="connsiteY1" fmla="*/ 504825 h 993775"/>
                <a:gd name="connsiteX2" fmla="*/ 774700 w 774700"/>
                <a:gd name="connsiteY2" fmla="*/ 993775 h 993775"/>
                <a:gd name="connsiteX3" fmla="*/ 0 w 774700"/>
                <a:gd name="connsiteY3" fmla="*/ 0 h 993775"/>
                <a:gd name="connsiteX0" fmla="*/ 0 w 781050"/>
                <a:gd name="connsiteY0" fmla="*/ 0 h 996950"/>
                <a:gd name="connsiteX1" fmla="*/ 781050 w 781050"/>
                <a:gd name="connsiteY1" fmla="*/ 508000 h 996950"/>
                <a:gd name="connsiteX2" fmla="*/ 781050 w 781050"/>
                <a:gd name="connsiteY2" fmla="*/ 996950 h 996950"/>
                <a:gd name="connsiteX3" fmla="*/ 0 w 781050"/>
                <a:gd name="connsiteY3" fmla="*/ 0 h 996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1050" h="996950">
                  <a:moveTo>
                    <a:pt x="0" y="0"/>
                  </a:moveTo>
                  <a:lnTo>
                    <a:pt x="781050" y="508000"/>
                  </a:lnTo>
                  <a:lnTo>
                    <a:pt x="781050" y="996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0B49AA3-1CC9-634D-952A-CE13E3048353}"/>
              </a:ext>
            </a:extLst>
          </p:cNvPr>
          <p:cNvGrpSpPr/>
          <p:nvPr userDrawn="1"/>
        </p:nvGrpSpPr>
        <p:grpSpPr>
          <a:xfrm>
            <a:off x="8096248" y="5459110"/>
            <a:ext cx="4097470" cy="1407582"/>
            <a:chOff x="8096248" y="5459110"/>
            <a:chExt cx="4097470" cy="1407582"/>
          </a:xfrm>
        </p:grpSpPr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A35ACEF-9A36-E341-BF2E-E75F8D8821FB}"/>
                </a:ext>
              </a:extLst>
            </p:cNvPr>
            <p:cNvSpPr/>
            <p:nvPr userDrawn="1"/>
          </p:nvSpPr>
          <p:spPr bwMode="gray">
            <a:xfrm>
              <a:off x="8126215" y="5479326"/>
              <a:ext cx="4067503" cy="1387366"/>
            </a:xfrm>
            <a:custGeom>
              <a:avLst/>
              <a:gdLst>
                <a:gd name="connsiteX0" fmla="*/ 4056993 w 4067503"/>
                <a:gd name="connsiteY0" fmla="*/ 0 h 1387366"/>
                <a:gd name="connsiteX1" fmla="*/ 3489434 w 4067503"/>
                <a:gd name="connsiteY1" fmla="*/ 609600 h 1387366"/>
                <a:gd name="connsiteX2" fmla="*/ 3121572 w 4067503"/>
                <a:gd name="connsiteY2" fmla="*/ 504497 h 1387366"/>
                <a:gd name="connsiteX3" fmla="*/ 714703 w 4067503"/>
                <a:gd name="connsiteY3" fmla="*/ 1093076 h 1387366"/>
                <a:gd name="connsiteX4" fmla="*/ 0 w 4067503"/>
                <a:gd name="connsiteY4" fmla="*/ 1387366 h 1387366"/>
                <a:gd name="connsiteX5" fmla="*/ 4067503 w 4067503"/>
                <a:gd name="connsiteY5" fmla="*/ 1387366 h 1387366"/>
                <a:gd name="connsiteX6" fmla="*/ 4056993 w 4067503"/>
                <a:gd name="connsiteY6" fmla="*/ 0 h 1387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7503" h="1387366">
                  <a:moveTo>
                    <a:pt x="4056993" y="0"/>
                  </a:moveTo>
                  <a:lnTo>
                    <a:pt x="3489434" y="609600"/>
                  </a:lnTo>
                  <a:lnTo>
                    <a:pt x="3121572" y="504497"/>
                  </a:lnTo>
                  <a:lnTo>
                    <a:pt x="714703" y="1093076"/>
                  </a:lnTo>
                  <a:lnTo>
                    <a:pt x="0" y="1387366"/>
                  </a:lnTo>
                  <a:lnTo>
                    <a:pt x="4067503" y="1387366"/>
                  </a:lnTo>
                  <a:cubicBezTo>
                    <a:pt x="4064000" y="924911"/>
                    <a:pt x="4060496" y="462455"/>
                    <a:pt x="4056993" y="0"/>
                  </a:cubicBez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A039A7E-F602-E041-80C6-DBA788889101}"/>
                </a:ext>
              </a:extLst>
            </p:cNvPr>
            <p:cNvGrpSpPr/>
            <p:nvPr userDrawn="1"/>
          </p:nvGrpSpPr>
          <p:grpSpPr>
            <a:xfrm flipH="1">
              <a:off x="8096248" y="5459110"/>
              <a:ext cx="4092577" cy="1403351"/>
              <a:chOff x="-2" y="5454650"/>
              <a:chExt cx="4092577" cy="1403351"/>
            </a:xfrm>
          </p:grpSpPr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F262194E-E0FB-474F-8754-189BF7C40C96}"/>
                  </a:ext>
                </a:extLst>
              </p:cNvPr>
              <p:cNvSpPr/>
              <p:nvPr userDrawn="1"/>
            </p:nvSpPr>
            <p:spPr bwMode="gray">
              <a:xfrm>
                <a:off x="0" y="5454650"/>
                <a:ext cx="596900" cy="755650"/>
              </a:xfrm>
              <a:custGeom>
                <a:avLst/>
                <a:gdLst>
                  <a:gd name="connsiteX0" fmla="*/ 0 w 939800"/>
                  <a:gd name="connsiteY0" fmla="*/ 755650 h 755650"/>
                  <a:gd name="connsiteX1" fmla="*/ 939800 w 939800"/>
                  <a:gd name="connsiteY1" fmla="*/ 504825 h 755650"/>
                  <a:gd name="connsiteX2" fmla="*/ 0 w 939800"/>
                  <a:gd name="connsiteY2" fmla="*/ 0 h 755650"/>
                  <a:gd name="connsiteX3" fmla="*/ 0 w 939800"/>
                  <a:gd name="connsiteY3" fmla="*/ 755650 h 755650"/>
                  <a:gd name="connsiteX0" fmla="*/ 0 w 596900"/>
                  <a:gd name="connsiteY0" fmla="*/ 755650 h 755650"/>
                  <a:gd name="connsiteX1" fmla="*/ 596900 w 596900"/>
                  <a:gd name="connsiteY1" fmla="*/ 606425 h 755650"/>
                  <a:gd name="connsiteX2" fmla="*/ 0 w 596900"/>
                  <a:gd name="connsiteY2" fmla="*/ 0 h 755650"/>
                  <a:gd name="connsiteX3" fmla="*/ 0 w 596900"/>
                  <a:gd name="connsiteY3" fmla="*/ 755650 h 755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6900" h="755650">
                    <a:moveTo>
                      <a:pt x="0" y="755650"/>
                    </a:moveTo>
                    <a:lnTo>
                      <a:pt x="596900" y="606425"/>
                    </a:lnTo>
                    <a:lnTo>
                      <a:pt x="0" y="0"/>
                    </a:lnTo>
                    <a:lnTo>
                      <a:pt x="0" y="755650"/>
                    </a:lnTo>
                    <a:close/>
                  </a:path>
                </a:pathLst>
              </a:custGeom>
              <a:solidFill>
                <a:srgbClr val="EB3246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C896DB7A-928D-4248-B19B-243A9CA3FE59}"/>
                  </a:ext>
                </a:extLst>
              </p:cNvPr>
              <p:cNvSpPr/>
              <p:nvPr userDrawn="1"/>
            </p:nvSpPr>
            <p:spPr bwMode="gray">
              <a:xfrm>
                <a:off x="936625" y="5959475"/>
                <a:ext cx="2425700" cy="895350"/>
              </a:xfrm>
              <a:custGeom>
                <a:avLst/>
                <a:gdLst>
                  <a:gd name="connsiteX0" fmla="*/ 0 w 2425700"/>
                  <a:gd name="connsiteY0" fmla="*/ 0 h 895350"/>
                  <a:gd name="connsiteX1" fmla="*/ 1463675 w 2425700"/>
                  <a:gd name="connsiteY1" fmla="*/ 895350 h 895350"/>
                  <a:gd name="connsiteX2" fmla="*/ 2425700 w 2425700"/>
                  <a:gd name="connsiteY2" fmla="*/ 612775 h 895350"/>
                  <a:gd name="connsiteX3" fmla="*/ 0 w 2425700"/>
                  <a:gd name="connsiteY3" fmla="*/ 0 h 89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5700" h="895350">
                    <a:moveTo>
                      <a:pt x="0" y="0"/>
                    </a:moveTo>
                    <a:lnTo>
                      <a:pt x="1463675" y="895350"/>
                    </a:lnTo>
                    <a:lnTo>
                      <a:pt x="2425700" y="6127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565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651C75A0-CD1A-9F47-B5E8-117AAE6E8F30}"/>
                  </a:ext>
                </a:extLst>
              </p:cNvPr>
              <p:cNvSpPr/>
              <p:nvPr userDrawn="1"/>
            </p:nvSpPr>
            <p:spPr bwMode="gray">
              <a:xfrm>
                <a:off x="0" y="5959475"/>
                <a:ext cx="1044575" cy="733425"/>
              </a:xfrm>
              <a:custGeom>
                <a:avLst/>
                <a:gdLst>
                  <a:gd name="connsiteX0" fmla="*/ 0 w 1044575"/>
                  <a:gd name="connsiteY0" fmla="*/ 250825 h 733425"/>
                  <a:gd name="connsiteX1" fmla="*/ 933450 w 1044575"/>
                  <a:gd name="connsiteY1" fmla="*/ 0 h 733425"/>
                  <a:gd name="connsiteX2" fmla="*/ 1044575 w 1044575"/>
                  <a:gd name="connsiteY2" fmla="*/ 733425 h 733425"/>
                  <a:gd name="connsiteX3" fmla="*/ 0 w 1044575"/>
                  <a:gd name="connsiteY3" fmla="*/ 412750 h 733425"/>
                  <a:gd name="connsiteX4" fmla="*/ 0 w 1044575"/>
                  <a:gd name="connsiteY4" fmla="*/ 250825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4575" h="733425">
                    <a:moveTo>
                      <a:pt x="0" y="250825"/>
                    </a:moveTo>
                    <a:lnTo>
                      <a:pt x="933450" y="0"/>
                    </a:lnTo>
                    <a:lnTo>
                      <a:pt x="1044575" y="733425"/>
                    </a:lnTo>
                    <a:lnTo>
                      <a:pt x="0" y="412750"/>
                    </a:lnTo>
                    <a:lnTo>
                      <a:pt x="0" y="25082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BB595D99-0465-5046-9E46-D8B826997DD1}"/>
                  </a:ext>
                </a:extLst>
              </p:cNvPr>
              <p:cNvSpPr/>
              <p:nvPr userDrawn="1"/>
            </p:nvSpPr>
            <p:spPr bwMode="gray">
              <a:xfrm>
                <a:off x="3355975" y="6569075"/>
                <a:ext cx="736600" cy="288926"/>
              </a:xfrm>
              <a:custGeom>
                <a:avLst/>
                <a:gdLst>
                  <a:gd name="connsiteX0" fmla="*/ 6350 w 736600"/>
                  <a:gd name="connsiteY0" fmla="*/ 0 h 288925"/>
                  <a:gd name="connsiteX1" fmla="*/ 736600 w 736600"/>
                  <a:gd name="connsiteY1" fmla="*/ 288925 h 288925"/>
                  <a:gd name="connsiteX2" fmla="*/ 0 w 736600"/>
                  <a:gd name="connsiteY2" fmla="*/ 288925 h 288925"/>
                  <a:gd name="connsiteX3" fmla="*/ 6350 w 736600"/>
                  <a:gd name="connsiteY3" fmla="*/ 0 h 288925"/>
                  <a:gd name="connsiteX0" fmla="*/ 6350 w 736600"/>
                  <a:gd name="connsiteY0" fmla="*/ 0 h 288925"/>
                  <a:gd name="connsiteX1" fmla="*/ 736600 w 736600"/>
                  <a:gd name="connsiteY1" fmla="*/ 288925 h 288925"/>
                  <a:gd name="connsiteX2" fmla="*/ 0 w 736600"/>
                  <a:gd name="connsiteY2" fmla="*/ 288925 h 288925"/>
                  <a:gd name="connsiteX3" fmla="*/ 6350 w 736600"/>
                  <a:gd name="connsiteY3" fmla="*/ 0 h 288925"/>
                  <a:gd name="connsiteX0" fmla="*/ 6350 w 736600"/>
                  <a:gd name="connsiteY0" fmla="*/ 0 h 282575"/>
                  <a:gd name="connsiteX1" fmla="*/ 736600 w 736600"/>
                  <a:gd name="connsiteY1" fmla="*/ 282575 h 282575"/>
                  <a:gd name="connsiteX2" fmla="*/ 0 w 736600"/>
                  <a:gd name="connsiteY2" fmla="*/ 282575 h 282575"/>
                  <a:gd name="connsiteX3" fmla="*/ 6350 w 736600"/>
                  <a:gd name="connsiteY3" fmla="*/ 0 h 282575"/>
                  <a:gd name="connsiteX0" fmla="*/ 6350 w 736600"/>
                  <a:gd name="connsiteY0" fmla="*/ 0 h 282575"/>
                  <a:gd name="connsiteX1" fmla="*/ 736600 w 736600"/>
                  <a:gd name="connsiteY1" fmla="*/ 282575 h 282575"/>
                  <a:gd name="connsiteX2" fmla="*/ 0 w 736600"/>
                  <a:gd name="connsiteY2" fmla="*/ 282575 h 282575"/>
                  <a:gd name="connsiteX3" fmla="*/ 6350 w 736600"/>
                  <a:gd name="connsiteY3" fmla="*/ 0 h 282575"/>
                  <a:gd name="connsiteX0" fmla="*/ 0 w 736600"/>
                  <a:gd name="connsiteY0" fmla="*/ 0 h 279400"/>
                  <a:gd name="connsiteX1" fmla="*/ 736600 w 736600"/>
                  <a:gd name="connsiteY1" fmla="*/ 279400 h 279400"/>
                  <a:gd name="connsiteX2" fmla="*/ 0 w 736600"/>
                  <a:gd name="connsiteY2" fmla="*/ 279400 h 279400"/>
                  <a:gd name="connsiteX3" fmla="*/ 0 w 736600"/>
                  <a:gd name="connsiteY3" fmla="*/ 0 h 279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6600" h="279400">
                    <a:moveTo>
                      <a:pt x="0" y="0"/>
                    </a:moveTo>
                    <a:lnTo>
                      <a:pt x="736600" y="279400"/>
                    </a:lnTo>
                    <a:lnTo>
                      <a:pt x="0" y="279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98887562-8F48-3B4B-9630-5F7CEAF187E5}"/>
                  </a:ext>
                </a:extLst>
              </p:cNvPr>
              <p:cNvSpPr/>
              <p:nvPr userDrawn="1"/>
            </p:nvSpPr>
            <p:spPr bwMode="gray">
              <a:xfrm>
                <a:off x="2403475" y="6569075"/>
                <a:ext cx="955675" cy="288925"/>
              </a:xfrm>
              <a:custGeom>
                <a:avLst/>
                <a:gdLst>
                  <a:gd name="connsiteX0" fmla="*/ 0 w 955675"/>
                  <a:gd name="connsiteY0" fmla="*/ 285750 h 288925"/>
                  <a:gd name="connsiteX1" fmla="*/ 955675 w 955675"/>
                  <a:gd name="connsiteY1" fmla="*/ 0 h 288925"/>
                  <a:gd name="connsiteX2" fmla="*/ 955675 w 955675"/>
                  <a:gd name="connsiteY2" fmla="*/ 288925 h 288925"/>
                  <a:gd name="connsiteX3" fmla="*/ 0 w 955675"/>
                  <a:gd name="connsiteY3" fmla="*/ 285750 h 288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5675" h="288925">
                    <a:moveTo>
                      <a:pt x="0" y="285750"/>
                    </a:moveTo>
                    <a:lnTo>
                      <a:pt x="955675" y="0"/>
                    </a:lnTo>
                    <a:lnTo>
                      <a:pt x="955675" y="288925"/>
                    </a:lnTo>
                    <a:lnTo>
                      <a:pt x="0" y="285750"/>
                    </a:lnTo>
                    <a:close/>
                  </a:path>
                </a:pathLst>
              </a:custGeom>
              <a:solidFill>
                <a:srgbClr val="BD384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9EB2CCD6-4FA2-2444-B525-53ED214A3C9A}"/>
                  </a:ext>
                </a:extLst>
              </p:cNvPr>
              <p:cNvSpPr/>
              <p:nvPr userDrawn="1"/>
            </p:nvSpPr>
            <p:spPr bwMode="gray">
              <a:xfrm>
                <a:off x="933450" y="5956300"/>
                <a:ext cx="1466850" cy="898525"/>
              </a:xfrm>
              <a:custGeom>
                <a:avLst/>
                <a:gdLst>
                  <a:gd name="connsiteX0" fmla="*/ 0 w 1466850"/>
                  <a:gd name="connsiteY0" fmla="*/ 0 h 898525"/>
                  <a:gd name="connsiteX1" fmla="*/ 1466850 w 1466850"/>
                  <a:gd name="connsiteY1" fmla="*/ 898525 h 898525"/>
                  <a:gd name="connsiteX2" fmla="*/ 663575 w 1466850"/>
                  <a:gd name="connsiteY2" fmla="*/ 898525 h 898525"/>
                  <a:gd name="connsiteX3" fmla="*/ 111125 w 1466850"/>
                  <a:gd name="connsiteY3" fmla="*/ 733425 h 898525"/>
                  <a:gd name="connsiteX4" fmla="*/ 0 w 1466850"/>
                  <a:gd name="connsiteY4" fmla="*/ 0 h 898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6850" h="898525">
                    <a:moveTo>
                      <a:pt x="0" y="0"/>
                    </a:moveTo>
                    <a:lnTo>
                      <a:pt x="1466850" y="898525"/>
                    </a:lnTo>
                    <a:lnTo>
                      <a:pt x="663575" y="898525"/>
                    </a:lnTo>
                    <a:lnTo>
                      <a:pt x="111125" y="7334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B918B0C9-A14C-4D42-A7FF-2E86DE63C0D7}"/>
                  </a:ext>
                </a:extLst>
              </p:cNvPr>
              <p:cNvSpPr/>
              <p:nvPr userDrawn="1"/>
            </p:nvSpPr>
            <p:spPr bwMode="gray">
              <a:xfrm>
                <a:off x="-2" y="6683376"/>
                <a:ext cx="1593852" cy="171450"/>
              </a:xfrm>
              <a:custGeom>
                <a:avLst/>
                <a:gdLst>
                  <a:gd name="connsiteX0" fmla="*/ 1035050 w 1581150"/>
                  <a:gd name="connsiteY0" fmla="*/ 0 h 174625"/>
                  <a:gd name="connsiteX1" fmla="*/ 0 w 1581150"/>
                  <a:gd name="connsiteY1" fmla="*/ 174625 h 174625"/>
                  <a:gd name="connsiteX2" fmla="*/ 1581150 w 1581150"/>
                  <a:gd name="connsiteY2" fmla="*/ 174625 h 174625"/>
                  <a:gd name="connsiteX3" fmla="*/ 1035050 w 1581150"/>
                  <a:gd name="connsiteY3" fmla="*/ 0 h 174625"/>
                  <a:gd name="connsiteX0" fmla="*/ 1031900 w 1581150"/>
                  <a:gd name="connsiteY0" fmla="*/ 0 h 171450"/>
                  <a:gd name="connsiteX1" fmla="*/ 0 w 1581150"/>
                  <a:gd name="connsiteY1" fmla="*/ 171450 h 171450"/>
                  <a:gd name="connsiteX2" fmla="*/ 1581150 w 1581150"/>
                  <a:gd name="connsiteY2" fmla="*/ 171450 h 171450"/>
                  <a:gd name="connsiteX3" fmla="*/ 1031900 w 1581150"/>
                  <a:gd name="connsiteY3" fmla="*/ 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81150" h="171450">
                    <a:moveTo>
                      <a:pt x="1031900" y="0"/>
                    </a:moveTo>
                    <a:lnTo>
                      <a:pt x="0" y="171450"/>
                    </a:lnTo>
                    <a:lnTo>
                      <a:pt x="1581150" y="171450"/>
                    </a:lnTo>
                    <a:lnTo>
                      <a:pt x="10319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EE33F9B6-5B53-9740-B208-EF7E80E8EDAC}"/>
                  </a:ext>
                </a:extLst>
              </p:cNvPr>
              <p:cNvSpPr/>
              <p:nvPr userDrawn="1"/>
            </p:nvSpPr>
            <p:spPr bwMode="gray">
              <a:xfrm>
                <a:off x="1" y="6372226"/>
                <a:ext cx="1044575" cy="482600"/>
              </a:xfrm>
              <a:custGeom>
                <a:avLst/>
                <a:gdLst>
                  <a:gd name="connsiteX0" fmla="*/ 0 w 1012825"/>
                  <a:gd name="connsiteY0" fmla="*/ 0 h 492125"/>
                  <a:gd name="connsiteX1" fmla="*/ 1012825 w 1012825"/>
                  <a:gd name="connsiteY1" fmla="*/ 311150 h 492125"/>
                  <a:gd name="connsiteX2" fmla="*/ 0 w 1012825"/>
                  <a:gd name="connsiteY2" fmla="*/ 492125 h 492125"/>
                  <a:gd name="connsiteX3" fmla="*/ 0 w 1012825"/>
                  <a:gd name="connsiteY3" fmla="*/ 0 h 492125"/>
                  <a:gd name="connsiteX0" fmla="*/ 0 w 1035050"/>
                  <a:gd name="connsiteY0" fmla="*/ 0 h 492125"/>
                  <a:gd name="connsiteX1" fmla="*/ 1035050 w 1035050"/>
                  <a:gd name="connsiteY1" fmla="*/ 314388 h 492125"/>
                  <a:gd name="connsiteX2" fmla="*/ 0 w 1035050"/>
                  <a:gd name="connsiteY2" fmla="*/ 492125 h 492125"/>
                  <a:gd name="connsiteX3" fmla="*/ 0 w 1035050"/>
                  <a:gd name="connsiteY3" fmla="*/ 0 h 492125"/>
                  <a:gd name="connsiteX0" fmla="*/ 0 w 1044575"/>
                  <a:gd name="connsiteY0" fmla="*/ 0 h 492125"/>
                  <a:gd name="connsiteX1" fmla="*/ 1044575 w 1044575"/>
                  <a:gd name="connsiteY1" fmla="*/ 317626 h 492125"/>
                  <a:gd name="connsiteX2" fmla="*/ 0 w 1044575"/>
                  <a:gd name="connsiteY2" fmla="*/ 492125 h 492125"/>
                  <a:gd name="connsiteX3" fmla="*/ 0 w 1044575"/>
                  <a:gd name="connsiteY3" fmla="*/ 0 h 492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4575" h="492125">
                    <a:moveTo>
                      <a:pt x="0" y="0"/>
                    </a:moveTo>
                    <a:lnTo>
                      <a:pt x="1044575" y="317626"/>
                    </a:lnTo>
                    <a:lnTo>
                      <a:pt x="0" y="4921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565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CBC6694-6833-C94C-B8DB-F5572B2A4C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983762" y="6125308"/>
              <a:ext cx="1035130" cy="642165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12BBFF5-AF3D-E947-B029-566D08FF1940}"/>
              </a:ext>
            </a:extLst>
          </p:cNvPr>
          <p:cNvGrpSpPr/>
          <p:nvPr userDrawn="1"/>
        </p:nvGrpSpPr>
        <p:grpSpPr>
          <a:xfrm>
            <a:off x="-6811" y="5778500"/>
            <a:ext cx="1479165" cy="1079500"/>
            <a:chOff x="-6813" y="5778500"/>
            <a:chExt cx="1479550" cy="1079500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56001AB5-1674-AE4E-B190-DDDD46255B6A}"/>
                </a:ext>
              </a:extLst>
            </p:cNvPr>
            <p:cNvSpPr/>
            <p:nvPr userDrawn="1"/>
          </p:nvSpPr>
          <p:spPr bwMode="gray">
            <a:xfrm>
              <a:off x="4071" y="5784761"/>
              <a:ext cx="1439918" cy="1072055"/>
            </a:xfrm>
            <a:custGeom>
              <a:avLst/>
              <a:gdLst>
                <a:gd name="connsiteX0" fmla="*/ 0 w 1439918"/>
                <a:gd name="connsiteY0" fmla="*/ 0 h 1072055"/>
                <a:gd name="connsiteX1" fmla="*/ 1082566 w 1439918"/>
                <a:gd name="connsiteY1" fmla="*/ 620110 h 1072055"/>
                <a:gd name="connsiteX2" fmla="*/ 1439918 w 1439918"/>
                <a:gd name="connsiteY2" fmla="*/ 1072055 h 1072055"/>
                <a:gd name="connsiteX3" fmla="*/ 0 w 1439918"/>
                <a:gd name="connsiteY3" fmla="*/ 1072055 h 1072055"/>
                <a:gd name="connsiteX4" fmla="*/ 0 w 1439918"/>
                <a:gd name="connsiteY4" fmla="*/ 0 h 1072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9918" h="1072055">
                  <a:moveTo>
                    <a:pt x="0" y="0"/>
                  </a:moveTo>
                  <a:lnTo>
                    <a:pt x="1082566" y="620110"/>
                  </a:lnTo>
                  <a:lnTo>
                    <a:pt x="1439918" y="1072055"/>
                  </a:lnTo>
                  <a:lnTo>
                    <a:pt x="0" y="10720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E2ACF96-5D48-A041-A096-92E190EF8B0E}"/>
                </a:ext>
              </a:extLst>
            </p:cNvPr>
            <p:cNvGrpSpPr/>
            <p:nvPr userDrawn="1"/>
          </p:nvGrpSpPr>
          <p:grpSpPr>
            <a:xfrm>
              <a:off x="-6813" y="5778500"/>
              <a:ext cx="1479550" cy="1079500"/>
              <a:chOff x="0" y="5778500"/>
              <a:chExt cx="1479550" cy="1079500"/>
            </a:xfrm>
          </p:grpSpPr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7C13E077-BB21-6C45-879F-7DBBC2673B16}"/>
                  </a:ext>
                </a:extLst>
              </p:cNvPr>
              <p:cNvSpPr/>
              <p:nvPr userDrawn="1"/>
            </p:nvSpPr>
            <p:spPr bwMode="gray">
              <a:xfrm>
                <a:off x="0" y="6213475"/>
                <a:ext cx="1108075" cy="644525"/>
              </a:xfrm>
              <a:custGeom>
                <a:avLst/>
                <a:gdLst>
                  <a:gd name="connsiteX0" fmla="*/ 0 w 1108075"/>
                  <a:gd name="connsiteY0" fmla="*/ 635000 h 644525"/>
                  <a:gd name="connsiteX1" fmla="*/ 0 w 1108075"/>
                  <a:gd name="connsiteY1" fmla="*/ 0 h 644525"/>
                  <a:gd name="connsiteX2" fmla="*/ 1108075 w 1108075"/>
                  <a:gd name="connsiteY2" fmla="*/ 168275 h 644525"/>
                  <a:gd name="connsiteX3" fmla="*/ 428625 w 1108075"/>
                  <a:gd name="connsiteY3" fmla="*/ 644525 h 644525"/>
                  <a:gd name="connsiteX4" fmla="*/ 0 w 1108075"/>
                  <a:gd name="connsiteY4" fmla="*/ 635000 h 644525"/>
                  <a:gd name="connsiteX0" fmla="*/ 3175 w 1108075"/>
                  <a:gd name="connsiteY0" fmla="*/ 641350 h 644525"/>
                  <a:gd name="connsiteX1" fmla="*/ 0 w 1108075"/>
                  <a:gd name="connsiteY1" fmla="*/ 0 h 644525"/>
                  <a:gd name="connsiteX2" fmla="*/ 1108075 w 1108075"/>
                  <a:gd name="connsiteY2" fmla="*/ 168275 h 644525"/>
                  <a:gd name="connsiteX3" fmla="*/ 428625 w 1108075"/>
                  <a:gd name="connsiteY3" fmla="*/ 644525 h 644525"/>
                  <a:gd name="connsiteX4" fmla="*/ 3175 w 1108075"/>
                  <a:gd name="connsiteY4" fmla="*/ 641350 h 644525"/>
                  <a:gd name="connsiteX0" fmla="*/ 3175 w 1108075"/>
                  <a:gd name="connsiteY0" fmla="*/ 644525 h 644525"/>
                  <a:gd name="connsiteX1" fmla="*/ 0 w 1108075"/>
                  <a:gd name="connsiteY1" fmla="*/ 0 h 644525"/>
                  <a:gd name="connsiteX2" fmla="*/ 1108075 w 1108075"/>
                  <a:gd name="connsiteY2" fmla="*/ 168275 h 644525"/>
                  <a:gd name="connsiteX3" fmla="*/ 428625 w 1108075"/>
                  <a:gd name="connsiteY3" fmla="*/ 644525 h 644525"/>
                  <a:gd name="connsiteX4" fmla="*/ 3175 w 1108075"/>
                  <a:gd name="connsiteY4" fmla="*/ 644525 h 644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8075" h="644525">
                    <a:moveTo>
                      <a:pt x="3175" y="644525"/>
                    </a:moveTo>
                    <a:cubicBezTo>
                      <a:pt x="2117" y="430742"/>
                      <a:pt x="1058" y="213783"/>
                      <a:pt x="0" y="0"/>
                    </a:cubicBezTo>
                    <a:lnTo>
                      <a:pt x="1108075" y="168275"/>
                    </a:lnTo>
                    <a:lnTo>
                      <a:pt x="428625" y="644525"/>
                    </a:lnTo>
                    <a:lnTo>
                      <a:pt x="3175" y="64452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13C79D34-D8B8-AC49-B973-AF9472422F29}"/>
                  </a:ext>
                </a:extLst>
              </p:cNvPr>
              <p:cNvSpPr/>
              <p:nvPr userDrawn="1"/>
            </p:nvSpPr>
            <p:spPr bwMode="gray">
              <a:xfrm>
                <a:off x="0" y="5778500"/>
                <a:ext cx="1104900" cy="603250"/>
              </a:xfrm>
              <a:custGeom>
                <a:avLst/>
                <a:gdLst>
                  <a:gd name="connsiteX0" fmla="*/ 0 w 1104900"/>
                  <a:gd name="connsiteY0" fmla="*/ 434975 h 603250"/>
                  <a:gd name="connsiteX1" fmla="*/ 0 w 1104900"/>
                  <a:gd name="connsiteY1" fmla="*/ 0 h 603250"/>
                  <a:gd name="connsiteX2" fmla="*/ 1104900 w 1104900"/>
                  <a:gd name="connsiteY2" fmla="*/ 603250 h 603250"/>
                  <a:gd name="connsiteX3" fmla="*/ 0 w 1104900"/>
                  <a:gd name="connsiteY3" fmla="*/ 434975 h 603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4900" h="603250">
                    <a:moveTo>
                      <a:pt x="0" y="434975"/>
                    </a:moveTo>
                    <a:lnTo>
                      <a:pt x="0" y="0"/>
                    </a:lnTo>
                    <a:lnTo>
                      <a:pt x="1104900" y="603250"/>
                    </a:lnTo>
                    <a:lnTo>
                      <a:pt x="0" y="434975"/>
                    </a:lnTo>
                    <a:close/>
                  </a:path>
                </a:pathLst>
              </a:custGeom>
              <a:solidFill>
                <a:srgbClr val="AB314E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2B3504A1-6CD2-2B47-A8E2-415F97EDECC3}"/>
                  </a:ext>
                </a:extLst>
              </p:cNvPr>
              <p:cNvSpPr/>
              <p:nvPr userDrawn="1"/>
            </p:nvSpPr>
            <p:spPr bwMode="gray">
              <a:xfrm>
                <a:off x="422275" y="6381750"/>
                <a:ext cx="685800" cy="476250"/>
              </a:xfrm>
              <a:custGeom>
                <a:avLst/>
                <a:gdLst>
                  <a:gd name="connsiteX0" fmla="*/ 673100 w 673100"/>
                  <a:gd name="connsiteY0" fmla="*/ 0 h 476250"/>
                  <a:gd name="connsiteX1" fmla="*/ 0 w 673100"/>
                  <a:gd name="connsiteY1" fmla="*/ 476250 h 476250"/>
                  <a:gd name="connsiteX2" fmla="*/ 552450 w 673100"/>
                  <a:gd name="connsiteY2" fmla="*/ 476250 h 476250"/>
                  <a:gd name="connsiteX3" fmla="*/ 673100 w 673100"/>
                  <a:gd name="connsiteY3" fmla="*/ 0 h 476250"/>
                  <a:gd name="connsiteX0" fmla="*/ 685800 w 685800"/>
                  <a:gd name="connsiteY0" fmla="*/ 0 h 479425"/>
                  <a:gd name="connsiteX1" fmla="*/ 0 w 685800"/>
                  <a:gd name="connsiteY1" fmla="*/ 479425 h 479425"/>
                  <a:gd name="connsiteX2" fmla="*/ 565150 w 685800"/>
                  <a:gd name="connsiteY2" fmla="*/ 476250 h 479425"/>
                  <a:gd name="connsiteX3" fmla="*/ 685800 w 685800"/>
                  <a:gd name="connsiteY3" fmla="*/ 0 h 479425"/>
                  <a:gd name="connsiteX0" fmla="*/ 685800 w 685800"/>
                  <a:gd name="connsiteY0" fmla="*/ 0 h 476250"/>
                  <a:gd name="connsiteX1" fmla="*/ 0 w 685800"/>
                  <a:gd name="connsiteY1" fmla="*/ 476250 h 476250"/>
                  <a:gd name="connsiteX2" fmla="*/ 565150 w 685800"/>
                  <a:gd name="connsiteY2" fmla="*/ 476250 h 476250"/>
                  <a:gd name="connsiteX3" fmla="*/ 685800 w 685800"/>
                  <a:gd name="connsiteY3" fmla="*/ 0 h 47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476250">
                    <a:moveTo>
                      <a:pt x="685800" y="0"/>
                    </a:moveTo>
                    <a:lnTo>
                      <a:pt x="0" y="476250"/>
                    </a:lnTo>
                    <a:lnTo>
                      <a:pt x="565150" y="476250"/>
                    </a:lnTo>
                    <a:lnTo>
                      <a:pt x="685800" y="0"/>
                    </a:lnTo>
                    <a:close/>
                  </a:path>
                </a:pathLst>
              </a:custGeom>
              <a:solidFill>
                <a:srgbClr val="E7565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8E17A665-9875-D343-A4A3-14F8FCEBBA43}"/>
                  </a:ext>
                </a:extLst>
              </p:cNvPr>
              <p:cNvSpPr/>
              <p:nvPr userDrawn="1"/>
            </p:nvSpPr>
            <p:spPr bwMode="gray">
              <a:xfrm>
                <a:off x="987425" y="6384925"/>
                <a:ext cx="492125" cy="473075"/>
              </a:xfrm>
              <a:custGeom>
                <a:avLst/>
                <a:gdLst>
                  <a:gd name="connsiteX0" fmla="*/ 120650 w 492125"/>
                  <a:gd name="connsiteY0" fmla="*/ 0 h 473075"/>
                  <a:gd name="connsiteX1" fmla="*/ 0 w 492125"/>
                  <a:gd name="connsiteY1" fmla="*/ 473075 h 473075"/>
                  <a:gd name="connsiteX2" fmla="*/ 492125 w 492125"/>
                  <a:gd name="connsiteY2" fmla="*/ 473075 h 473075"/>
                  <a:gd name="connsiteX3" fmla="*/ 120650 w 492125"/>
                  <a:gd name="connsiteY3" fmla="*/ 0 h 473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2125" h="473075">
                    <a:moveTo>
                      <a:pt x="120650" y="0"/>
                    </a:moveTo>
                    <a:lnTo>
                      <a:pt x="0" y="473075"/>
                    </a:lnTo>
                    <a:lnTo>
                      <a:pt x="492125" y="473075"/>
                    </a:lnTo>
                    <a:lnTo>
                      <a:pt x="120650" y="0"/>
                    </a:lnTo>
                    <a:close/>
                  </a:path>
                </a:pathLst>
              </a:custGeom>
              <a:solidFill>
                <a:srgbClr val="BD384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146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vi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1664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 Mini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96745" y="185739"/>
            <a:ext cx="10999567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0" name="Content Placeholder 20">
            <a:extLst>
              <a:ext uri="{FF2B5EF4-FFF2-40B4-BE49-F238E27FC236}">
                <a16:creationId xmlns:a16="http://schemas.microsoft.com/office/drawing/2014/main" id="{79741CA3-723C-DB41-A84A-69E05017848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98862" y="1263410"/>
            <a:ext cx="10997451" cy="496783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999">
                <a:solidFill>
                  <a:schemeClr val="tx1"/>
                </a:solidFill>
                <a:latin typeface="Arial" pitchFamily="34" charset="0"/>
              </a:defRPr>
            </a:lvl1pPr>
            <a:lvl2pPr marL="263446" indent="-26344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999" baseline="0">
                <a:solidFill>
                  <a:schemeClr val="tx1"/>
                </a:solidFill>
                <a:latin typeface="Arial" pitchFamily="34" charset="0"/>
              </a:defRPr>
            </a:lvl2pPr>
            <a:lvl3pPr marL="536414" indent="-27296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799">
                <a:solidFill>
                  <a:schemeClr val="tx1"/>
                </a:solidFill>
                <a:latin typeface="Arial" pitchFamily="34" charset="0"/>
              </a:defRPr>
            </a:lvl3pPr>
            <a:lvl4pPr marL="810970" indent="-27455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416" indent="-26344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9DBAD72-AFCE-BD4B-A2AA-2901FEDE86EB}"/>
              </a:ext>
            </a:extLst>
          </p:cNvPr>
          <p:cNvGrpSpPr/>
          <p:nvPr userDrawn="1"/>
        </p:nvGrpSpPr>
        <p:grpSpPr>
          <a:xfrm>
            <a:off x="8829674" y="5467902"/>
            <a:ext cx="3359152" cy="1400176"/>
            <a:chOff x="8829673" y="5467902"/>
            <a:chExt cx="3359152" cy="1400176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044E879-A0DD-CE47-BE05-BB7F829FB16E}"/>
                </a:ext>
              </a:extLst>
            </p:cNvPr>
            <p:cNvSpPr/>
            <p:nvPr userDrawn="1"/>
          </p:nvSpPr>
          <p:spPr bwMode="gray">
            <a:xfrm>
              <a:off x="8859187" y="5486400"/>
              <a:ext cx="3327816" cy="1379095"/>
            </a:xfrm>
            <a:custGeom>
              <a:avLst/>
              <a:gdLst>
                <a:gd name="connsiteX0" fmla="*/ 3312826 w 3327816"/>
                <a:gd name="connsiteY0" fmla="*/ 1349115 h 1379095"/>
                <a:gd name="connsiteX1" fmla="*/ 3327816 w 3327816"/>
                <a:gd name="connsiteY1" fmla="*/ 0 h 1379095"/>
                <a:gd name="connsiteX2" fmla="*/ 1439056 w 3327816"/>
                <a:gd name="connsiteY2" fmla="*/ 1064302 h 1379095"/>
                <a:gd name="connsiteX3" fmla="*/ 0 w 3327816"/>
                <a:gd name="connsiteY3" fmla="*/ 1379095 h 1379095"/>
                <a:gd name="connsiteX4" fmla="*/ 3312826 w 3327816"/>
                <a:gd name="connsiteY4" fmla="*/ 1349115 h 1379095"/>
                <a:gd name="connsiteX0" fmla="*/ 3312826 w 3327816"/>
                <a:gd name="connsiteY0" fmla="*/ 1349115 h 1379095"/>
                <a:gd name="connsiteX1" fmla="*/ 3327816 w 3327816"/>
                <a:gd name="connsiteY1" fmla="*/ 0 h 1379095"/>
                <a:gd name="connsiteX2" fmla="*/ 1335539 w 3327816"/>
                <a:gd name="connsiteY2" fmla="*/ 1104558 h 1379095"/>
                <a:gd name="connsiteX3" fmla="*/ 0 w 3327816"/>
                <a:gd name="connsiteY3" fmla="*/ 1379095 h 1379095"/>
                <a:gd name="connsiteX4" fmla="*/ 3312826 w 3327816"/>
                <a:gd name="connsiteY4" fmla="*/ 1349115 h 1379095"/>
                <a:gd name="connsiteX0" fmla="*/ 3312826 w 3327816"/>
                <a:gd name="connsiteY0" fmla="*/ 1349115 h 1379095"/>
                <a:gd name="connsiteX1" fmla="*/ 3327816 w 3327816"/>
                <a:gd name="connsiteY1" fmla="*/ 0 h 1379095"/>
                <a:gd name="connsiteX2" fmla="*/ 1410301 w 3327816"/>
                <a:gd name="connsiteY2" fmla="*/ 1087305 h 1379095"/>
                <a:gd name="connsiteX3" fmla="*/ 0 w 3327816"/>
                <a:gd name="connsiteY3" fmla="*/ 1379095 h 1379095"/>
                <a:gd name="connsiteX4" fmla="*/ 3312826 w 3327816"/>
                <a:gd name="connsiteY4" fmla="*/ 1349115 h 1379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7816" h="1379095">
                  <a:moveTo>
                    <a:pt x="3312826" y="1349115"/>
                  </a:moveTo>
                  <a:lnTo>
                    <a:pt x="3327816" y="0"/>
                  </a:lnTo>
                  <a:lnTo>
                    <a:pt x="1410301" y="1087305"/>
                  </a:lnTo>
                  <a:lnTo>
                    <a:pt x="0" y="1379095"/>
                  </a:lnTo>
                  <a:lnTo>
                    <a:pt x="3312826" y="1349115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7D7A0DA-A74E-0B4F-8E74-46007EA849E4}"/>
                </a:ext>
              </a:extLst>
            </p:cNvPr>
            <p:cNvGrpSpPr/>
            <p:nvPr userDrawn="1"/>
          </p:nvGrpSpPr>
          <p:grpSpPr>
            <a:xfrm>
              <a:off x="8829673" y="5467902"/>
              <a:ext cx="3359152" cy="1400176"/>
              <a:chOff x="8829673" y="5467902"/>
              <a:chExt cx="3359152" cy="1400176"/>
            </a:xfrm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C35652D6-A56F-F449-9BBA-EEEB18F2F12E}"/>
                  </a:ext>
                </a:extLst>
              </p:cNvPr>
              <p:cNvSpPr/>
              <p:nvPr userDrawn="1"/>
            </p:nvSpPr>
            <p:spPr bwMode="gray">
              <a:xfrm flipH="1">
                <a:off x="11249023" y="5467902"/>
                <a:ext cx="939800" cy="755650"/>
              </a:xfrm>
              <a:custGeom>
                <a:avLst/>
                <a:gdLst>
                  <a:gd name="connsiteX0" fmla="*/ 0 w 939800"/>
                  <a:gd name="connsiteY0" fmla="*/ 755650 h 755650"/>
                  <a:gd name="connsiteX1" fmla="*/ 939800 w 939800"/>
                  <a:gd name="connsiteY1" fmla="*/ 504825 h 755650"/>
                  <a:gd name="connsiteX2" fmla="*/ 0 w 939800"/>
                  <a:gd name="connsiteY2" fmla="*/ 0 h 755650"/>
                  <a:gd name="connsiteX3" fmla="*/ 0 w 939800"/>
                  <a:gd name="connsiteY3" fmla="*/ 755650 h 755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9800" h="755650">
                    <a:moveTo>
                      <a:pt x="0" y="755650"/>
                    </a:moveTo>
                    <a:lnTo>
                      <a:pt x="939800" y="504825"/>
                    </a:lnTo>
                    <a:lnTo>
                      <a:pt x="0" y="0"/>
                    </a:lnTo>
                    <a:lnTo>
                      <a:pt x="0" y="755650"/>
                    </a:lnTo>
                    <a:close/>
                  </a:path>
                </a:pathLst>
              </a:custGeom>
              <a:solidFill>
                <a:srgbClr val="EB3246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9BA56C51-B3AD-0D49-8014-9CC03673BA8E}"/>
                  </a:ext>
                </a:extLst>
              </p:cNvPr>
              <p:cNvSpPr/>
              <p:nvPr userDrawn="1"/>
            </p:nvSpPr>
            <p:spPr bwMode="gray">
              <a:xfrm flipH="1">
                <a:off x="11144248" y="5972727"/>
                <a:ext cx="1044575" cy="733425"/>
              </a:xfrm>
              <a:custGeom>
                <a:avLst/>
                <a:gdLst>
                  <a:gd name="connsiteX0" fmla="*/ 0 w 1044575"/>
                  <a:gd name="connsiteY0" fmla="*/ 250825 h 733425"/>
                  <a:gd name="connsiteX1" fmla="*/ 933450 w 1044575"/>
                  <a:gd name="connsiteY1" fmla="*/ 0 h 733425"/>
                  <a:gd name="connsiteX2" fmla="*/ 1044575 w 1044575"/>
                  <a:gd name="connsiteY2" fmla="*/ 733425 h 733425"/>
                  <a:gd name="connsiteX3" fmla="*/ 0 w 1044575"/>
                  <a:gd name="connsiteY3" fmla="*/ 412750 h 733425"/>
                  <a:gd name="connsiteX4" fmla="*/ 0 w 1044575"/>
                  <a:gd name="connsiteY4" fmla="*/ 250825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4575" h="733425">
                    <a:moveTo>
                      <a:pt x="0" y="250825"/>
                    </a:moveTo>
                    <a:lnTo>
                      <a:pt x="933450" y="0"/>
                    </a:lnTo>
                    <a:lnTo>
                      <a:pt x="1044575" y="733425"/>
                    </a:lnTo>
                    <a:lnTo>
                      <a:pt x="0" y="412750"/>
                    </a:lnTo>
                    <a:lnTo>
                      <a:pt x="0" y="25082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F7E2C184-BAA1-654C-A50B-C85A019EFC23}"/>
                  </a:ext>
                </a:extLst>
              </p:cNvPr>
              <p:cNvSpPr/>
              <p:nvPr userDrawn="1"/>
            </p:nvSpPr>
            <p:spPr bwMode="gray">
              <a:xfrm>
                <a:off x="8829673" y="6571310"/>
                <a:ext cx="1471098" cy="288925"/>
              </a:xfrm>
              <a:custGeom>
                <a:avLst/>
                <a:gdLst>
                  <a:gd name="connsiteX0" fmla="*/ 0 w 955675"/>
                  <a:gd name="connsiteY0" fmla="*/ 285750 h 288925"/>
                  <a:gd name="connsiteX1" fmla="*/ 955675 w 955675"/>
                  <a:gd name="connsiteY1" fmla="*/ 0 h 288925"/>
                  <a:gd name="connsiteX2" fmla="*/ 955675 w 955675"/>
                  <a:gd name="connsiteY2" fmla="*/ 288925 h 288925"/>
                  <a:gd name="connsiteX3" fmla="*/ 0 w 955675"/>
                  <a:gd name="connsiteY3" fmla="*/ 285750 h 288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5675" h="288925">
                    <a:moveTo>
                      <a:pt x="0" y="285750"/>
                    </a:moveTo>
                    <a:lnTo>
                      <a:pt x="955675" y="0"/>
                    </a:lnTo>
                    <a:lnTo>
                      <a:pt x="955675" y="288925"/>
                    </a:lnTo>
                    <a:lnTo>
                      <a:pt x="0" y="285750"/>
                    </a:lnTo>
                    <a:close/>
                  </a:path>
                </a:pathLst>
              </a:custGeom>
              <a:solidFill>
                <a:srgbClr val="BD384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7ED565AE-516B-AE43-82A7-D0D6AA96F096}"/>
                  </a:ext>
                </a:extLst>
              </p:cNvPr>
              <p:cNvSpPr/>
              <p:nvPr userDrawn="1"/>
            </p:nvSpPr>
            <p:spPr bwMode="gray">
              <a:xfrm flipH="1">
                <a:off x="9788523" y="5969552"/>
                <a:ext cx="1466850" cy="898525"/>
              </a:xfrm>
              <a:custGeom>
                <a:avLst/>
                <a:gdLst>
                  <a:gd name="connsiteX0" fmla="*/ 0 w 1466850"/>
                  <a:gd name="connsiteY0" fmla="*/ 0 h 898525"/>
                  <a:gd name="connsiteX1" fmla="*/ 1466850 w 1466850"/>
                  <a:gd name="connsiteY1" fmla="*/ 898525 h 898525"/>
                  <a:gd name="connsiteX2" fmla="*/ 663575 w 1466850"/>
                  <a:gd name="connsiteY2" fmla="*/ 898525 h 898525"/>
                  <a:gd name="connsiteX3" fmla="*/ 111125 w 1466850"/>
                  <a:gd name="connsiteY3" fmla="*/ 733425 h 898525"/>
                  <a:gd name="connsiteX4" fmla="*/ 0 w 1466850"/>
                  <a:gd name="connsiteY4" fmla="*/ 0 h 898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6850" h="898525">
                    <a:moveTo>
                      <a:pt x="0" y="0"/>
                    </a:moveTo>
                    <a:lnTo>
                      <a:pt x="1466850" y="898525"/>
                    </a:lnTo>
                    <a:lnTo>
                      <a:pt x="663575" y="898525"/>
                    </a:lnTo>
                    <a:lnTo>
                      <a:pt x="111125" y="7334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FAD1E178-EF99-CB41-BEA6-44F3A20100E3}"/>
                  </a:ext>
                </a:extLst>
              </p:cNvPr>
              <p:cNvSpPr/>
              <p:nvPr userDrawn="1"/>
            </p:nvSpPr>
            <p:spPr bwMode="gray">
              <a:xfrm flipH="1">
                <a:off x="10594973" y="6696628"/>
                <a:ext cx="1593852" cy="171450"/>
              </a:xfrm>
              <a:custGeom>
                <a:avLst/>
                <a:gdLst>
                  <a:gd name="connsiteX0" fmla="*/ 1035050 w 1581150"/>
                  <a:gd name="connsiteY0" fmla="*/ 0 h 174625"/>
                  <a:gd name="connsiteX1" fmla="*/ 0 w 1581150"/>
                  <a:gd name="connsiteY1" fmla="*/ 174625 h 174625"/>
                  <a:gd name="connsiteX2" fmla="*/ 1581150 w 1581150"/>
                  <a:gd name="connsiteY2" fmla="*/ 174625 h 174625"/>
                  <a:gd name="connsiteX3" fmla="*/ 1035050 w 1581150"/>
                  <a:gd name="connsiteY3" fmla="*/ 0 h 174625"/>
                  <a:gd name="connsiteX0" fmla="*/ 1031900 w 1581150"/>
                  <a:gd name="connsiteY0" fmla="*/ 0 h 171450"/>
                  <a:gd name="connsiteX1" fmla="*/ 0 w 1581150"/>
                  <a:gd name="connsiteY1" fmla="*/ 171450 h 171450"/>
                  <a:gd name="connsiteX2" fmla="*/ 1581150 w 1581150"/>
                  <a:gd name="connsiteY2" fmla="*/ 171450 h 171450"/>
                  <a:gd name="connsiteX3" fmla="*/ 1031900 w 1581150"/>
                  <a:gd name="connsiteY3" fmla="*/ 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81150" h="171450">
                    <a:moveTo>
                      <a:pt x="1031900" y="0"/>
                    </a:moveTo>
                    <a:lnTo>
                      <a:pt x="0" y="171450"/>
                    </a:lnTo>
                    <a:lnTo>
                      <a:pt x="1581150" y="171450"/>
                    </a:lnTo>
                    <a:lnTo>
                      <a:pt x="10319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49727061-FB49-7E4B-B4E5-11F9ECA97CB9}"/>
                  </a:ext>
                </a:extLst>
              </p:cNvPr>
              <p:cNvSpPr/>
              <p:nvPr userDrawn="1"/>
            </p:nvSpPr>
            <p:spPr bwMode="gray">
              <a:xfrm flipH="1">
                <a:off x="11144247" y="6385478"/>
                <a:ext cx="1044575" cy="482600"/>
              </a:xfrm>
              <a:custGeom>
                <a:avLst/>
                <a:gdLst>
                  <a:gd name="connsiteX0" fmla="*/ 0 w 1012825"/>
                  <a:gd name="connsiteY0" fmla="*/ 0 h 492125"/>
                  <a:gd name="connsiteX1" fmla="*/ 1012825 w 1012825"/>
                  <a:gd name="connsiteY1" fmla="*/ 311150 h 492125"/>
                  <a:gd name="connsiteX2" fmla="*/ 0 w 1012825"/>
                  <a:gd name="connsiteY2" fmla="*/ 492125 h 492125"/>
                  <a:gd name="connsiteX3" fmla="*/ 0 w 1012825"/>
                  <a:gd name="connsiteY3" fmla="*/ 0 h 492125"/>
                  <a:gd name="connsiteX0" fmla="*/ 0 w 1035050"/>
                  <a:gd name="connsiteY0" fmla="*/ 0 h 492125"/>
                  <a:gd name="connsiteX1" fmla="*/ 1035050 w 1035050"/>
                  <a:gd name="connsiteY1" fmla="*/ 314388 h 492125"/>
                  <a:gd name="connsiteX2" fmla="*/ 0 w 1035050"/>
                  <a:gd name="connsiteY2" fmla="*/ 492125 h 492125"/>
                  <a:gd name="connsiteX3" fmla="*/ 0 w 1035050"/>
                  <a:gd name="connsiteY3" fmla="*/ 0 h 492125"/>
                  <a:gd name="connsiteX0" fmla="*/ 0 w 1044575"/>
                  <a:gd name="connsiteY0" fmla="*/ 0 h 492125"/>
                  <a:gd name="connsiteX1" fmla="*/ 1044575 w 1044575"/>
                  <a:gd name="connsiteY1" fmla="*/ 317626 h 492125"/>
                  <a:gd name="connsiteX2" fmla="*/ 0 w 1044575"/>
                  <a:gd name="connsiteY2" fmla="*/ 492125 h 492125"/>
                  <a:gd name="connsiteX3" fmla="*/ 0 w 1044575"/>
                  <a:gd name="connsiteY3" fmla="*/ 0 h 492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4575" h="492125">
                    <a:moveTo>
                      <a:pt x="0" y="0"/>
                    </a:moveTo>
                    <a:lnTo>
                      <a:pt x="1044575" y="317626"/>
                    </a:lnTo>
                    <a:lnTo>
                      <a:pt x="0" y="4921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565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50DC9A0B-9011-B748-A07B-ADE273DB99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2188" y="6130804"/>
            <a:ext cx="1035130" cy="64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161895"/>
      </p:ext>
    </p:extLst>
  </p:cSld>
  <p:clrMapOvr>
    <a:masterClrMapping/>
  </p:clrMapOvr>
  <p:transition spd="slow"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cus">
    <p:bg>
      <p:bgPr>
        <a:solidFill>
          <a:srgbClr val="E756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 userDrawn="1">
            <p:ph sz="quarter" idx="10"/>
          </p:nvPr>
        </p:nvSpPr>
        <p:spPr>
          <a:xfrm>
            <a:off x="1868489" y="1123950"/>
            <a:ext cx="8378825" cy="4510088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  <a:lvl2pPr marL="457063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126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189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251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1BE1F22B-C61A-E140-9BAF-5BB9F3FC892C}"/>
              </a:ext>
            </a:extLst>
          </p:cNvPr>
          <p:cNvSpPr/>
          <p:nvPr userDrawn="1"/>
        </p:nvSpPr>
        <p:spPr bwMode="gray">
          <a:xfrm>
            <a:off x="10511" y="5791202"/>
            <a:ext cx="1439918" cy="1072055"/>
          </a:xfrm>
          <a:custGeom>
            <a:avLst/>
            <a:gdLst>
              <a:gd name="connsiteX0" fmla="*/ 0 w 1439918"/>
              <a:gd name="connsiteY0" fmla="*/ 0 h 1072055"/>
              <a:gd name="connsiteX1" fmla="*/ 1082566 w 1439918"/>
              <a:gd name="connsiteY1" fmla="*/ 620110 h 1072055"/>
              <a:gd name="connsiteX2" fmla="*/ 1439918 w 1439918"/>
              <a:gd name="connsiteY2" fmla="*/ 1072055 h 1072055"/>
              <a:gd name="connsiteX3" fmla="*/ 0 w 1439918"/>
              <a:gd name="connsiteY3" fmla="*/ 1072055 h 1072055"/>
              <a:gd name="connsiteX4" fmla="*/ 0 w 1439918"/>
              <a:gd name="connsiteY4" fmla="*/ 0 h 107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918" h="1072055">
                <a:moveTo>
                  <a:pt x="0" y="0"/>
                </a:moveTo>
                <a:lnTo>
                  <a:pt x="1082566" y="620110"/>
                </a:lnTo>
                <a:lnTo>
                  <a:pt x="1439918" y="1072055"/>
                </a:lnTo>
                <a:lnTo>
                  <a:pt x="0" y="107205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  <p:txBody>
          <a:bodyPr lIns="63483" tIns="0" rIns="64783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sv-SE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540CF98-6108-3B4F-B86E-1E60134F105A}"/>
              </a:ext>
            </a:extLst>
          </p:cNvPr>
          <p:cNvSpPr/>
          <p:nvPr userDrawn="1"/>
        </p:nvSpPr>
        <p:spPr bwMode="gray">
          <a:xfrm>
            <a:off x="1" y="0"/>
            <a:ext cx="1963711" cy="1139252"/>
          </a:xfrm>
          <a:custGeom>
            <a:avLst/>
            <a:gdLst>
              <a:gd name="connsiteX0" fmla="*/ 14990 w 1963711"/>
              <a:gd name="connsiteY0" fmla="*/ 0 h 1139252"/>
              <a:gd name="connsiteX1" fmla="*/ 1963711 w 1963711"/>
              <a:gd name="connsiteY1" fmla="*/ 0 h 1139252"/>
              <a:gd name="connsiteX2" fmla="*/ 1334125 w 1963711"/>
              <a:gd name="connsiteY2" fmla="*/ 224852 h 1139252"/>
              <a:gd name="connsiteX3" fmla="*/ 644577 w 1963711"/>
              <a:gd name="connsiteY3" fmla="*/ 824459 h 1139252"/>
              <a:gd name="connsiteX4" fmla="*/ 0 w 1963711"/>
              <a:gd name="connsiteY4" fmla="*/ 1139252 h 1139252"/>
              <a:gd name="connsiteX5" fmla="*/ 14990 w 1963711"/>
              <a:gd name="connsiteY5" fmla="*/ 0 h 1139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63711" h="1139252">
                <a:moveTo>
                  <a:pt x="14990" y="0"/>
                </a:moveTo>
                <a:lnTo>
                  <a:pt x="1963711" y="0"/>
                </a:lnTo>
                <a:lnTo>
                  <a:pt x="1334125" y="224852"/>
                </a:lnTo>
                <a:lnTo>
                  <a:pt x="644577" y="824459"/>
                </a:lnTo>
                <a:lnTo>
                  <a:pt x="0" y="1139252"/>
                </a:lnTo>
                <a:lnTo>
                  <a:pt x="14990" y="0"/>
                </a:lnTo>
                <a:close/>
              </a:path>
            </a:pathLst>
          </a:cu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  <p:txBody>
          <a:bodyPr lIns="63483" tIns="0" rIns="64783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sv-SE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0D122F7-881D-0943-8F22-80FAFF78B309}"/>
              </a:ext>
            </a:extLst>
          </p:cNvPr>
          <p:cNvGrpSpPr/>
          <p:nvPr userDrawn="1"/>
        </p:nvGrpSpPr>
        <p:grpSpPr>
          <a:xfrm>
            <a:off x="-552" y="5778500"/>
            <a:ext cx="1479550" cy="1079500"/>
            <a:chOff x="0" y="5778500"/>
            <a:chExt cx="1479550" cy="1079500"/>
          </a:xfrm>
        </p:grpSpPr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7117D31A-EA3B-A345-904E-A58350FFA9DB}"/>
                </a:ext>
              </a:extLst>
            </p:cNvPr>
            <p:cNvSpPr/>
            <p:nvPr userDrawn="1"/>
          </p:nvSpPr>
          <p:spPr bwMode="gray">
            <a:xfrm>
              <a:off x="0" y="6213475"/>
              <a:ext cx="1108075" cy="644525"/>
            </a:xfrm>
            <a:custGeom>
              <a:avLst/>
              <a:gdLst>
                <a:gd name="connsiteX0" fmla="*/ 0 w 1108075"/>
                <a:gd name="connsiteY0" fmla="*/ 635000 h 644525"/>
                <a:gd name="connsiteX1" fmla="*/ 0 w 1108075"/>
                <a:gd name="connsiteY1" fmla="*/ 0 h 644525"/>
                <a:gd name="connsiteX2" fmla="*/ 1108075 w 1108075"/>
                <a:gd name="connsiteY2" fmla="*/ 168275 h 644525"/>
                <a:gd name="connsiteX3" fmla="*/ 428625 w 1108075"/>
                <a:gd name="connsiteY3" fmla="*/ 644525 h 644525"/>
                <a:gd name="connsiteX4" fmla="*/ 0 w 1108075"/>
                <a:gd name="connsiteY4" fmla="*/ 635000 h 644525"/>
                <a:gd name="connsiteX0" fmla="*/ 3175 w 1108075"/>
                <a:gd name="connsiteY0" fmla="*/ 641350 h 644525"/>
                <a:gd name="connsiteX1" fmla="*/ 0 w 1108075"/>
                <a:gd name="connsiteY1" fmla="*/ 0 h 644525"/>
                <a:gd name="connsiteX2" fmla="*/ 1108075 w 1108075"/>
                <a:gd name="connsiteY2" fmla="*/ 168275 h 644525"/>
                <a:gd name="connsiteX3" fmla="*/ 428625 w 1108075"/>
                <a:gd name="connsiteY3" fmla="*/ 644525 h 644525"/>
                <a:gd name="connsiteX4" fmla="*/ 3175 w 1108075"/>
                <a:gd name="connsiteY4" fmla="*/ 641350 h 644525"/>
                <a:gd name="connsiteX0" fmla="*/ 3175 w 1108075"/>
                <a:gd name="connsiteY0" fmla="*/ 644525 h 644525"/>
                <a:gd name="connsiteX1" fmla="*/ 0 w 1108075"/>
                <a:gd name="connsiteY1" fmla="*/ 0 h 644525"/>
                <a:gd name="connsiteX2" fmla="*/ 1108075 w 1108075"/>
                <a:gd name="connsiteY2" fmla="*/ 168275 h 644525"/>
                <a:gd name="connsiteX3" fmla="*/ 428625 w 1108075"/>
                <a:gd name="connsiteY3" fmla="*/ 644525 h 644525"/>
                <a:gd name="connsiteX4" fmla="*/ 3175 w 1108075"/>
                <a:gd name="connsiteY4" fmla="*/ 644525 h 64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8075" h="644525">
                  <a:moveTo>
                    <a:pt x="3175" y="644525"/>
                  </a:moveTo>
                  <a:cubicBezTo>
                    <a:pt x="2117" y="430742"/>
                    <a:pt x="1058" y="213783"/>
                    <a:pt x="0" y="0"/>
                  </a:cubicBezTo>
                  <a:lnTo>
                    <a:pt x="1108075" y="168275"/>
                  </a:lnTo>
                  <a:lnTo>
                    <a:pt x="428625" y="644525"/>
                  </a:lnTo>
                  <a:lnTo>
                    <a:pt x="3175" y="644525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C8A52CD5-DDAC-3D42-BE16-87DB965CD5C0}"/>
                </a:ext>
              </a:extLst>
            </p:cNvPr>
            <p:cNvSpPr/>
            <p:nvPr userDrawn="1"/>
          </p:nvSpPr>
          <p:spPr bwMode="gray">
            <a:xfrm>
              <a:off x="0" y="5778500"/>
              <a:ext cx="1104900" cy="603250"/>
            </a:xfrm>
            <a:custGeom>
              <a:avLst/>
              <a:gdLst>
                <a:gd name="connsiteX0" fmla="*/ 0 w 1104900"/>
                <a:gd name="connsiteY0" fmla="*/ 434975 h 603250"/>
                <a:gd name="connsiteX1" fmla="*/ 0 w 1104900"/>
                <a:gd name="connsiteY1" fmla="*/ 0 h 603250"/>
                <a:gd name="connsiteX2" fmla="*/ 1104900 w 1104900"/>
                <a:gd name="connsiteY2" fmla="*/ 603250 h 603250"/>
                <a:gd name="connsiteX3" fmla="*/ 0 w 1104900"/>
                <a:gd name="connsiteY3" fmla="*/ 434975 h 60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900" h="603250">
                  <a:moveTo>
                    <a:pt x="0" y="434975"/>
                  </a:moveTo>
                  <a:lnTo>
                    <a:pt x="0" y="0"/>
                  </a:lnTo>
                  <a:lnTo>
                    <a:pt x="1104900" y="603250"/>
                  </a:lnTo>
                  <a:lnTo>
                    <a:pt x="0" y="434975"/>
                  </a:lnTo>
                  <a:close/>
                </a:path>
              </a:pathLst>
            </a:custGeom>
            <a:solidFill>
              <a:srgbClr val="AB314E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880A5A9B-9C65-E148-9811-42CC3B9A4C39}"/>
                </a:ext>
              </a:extLst>
            </p:cNvPr>
            <p:cNvSpPr/>
            <p:nvPr userDrawn="1"/>
          </p:nvSpPr>
          <p:spPr bwMode="gray">
            <a:xfrm>
              <a:off x="422275" y="6381750"/>
              <a:ext cx="685800" cy="476250"/>
            </a:xfrm>
            <a:custGeom>
              <a:avLst/>
              <a:gdLst>
                <a:gd name="connsiteX0" fmla="*/ 673100 w 673100"/>
                <a:gd name="connsiteY0" fmla="*/ 0 h 476250"/>
                <a:gd name="connsiteX1" fmla="*/ 0 w 673100"/>
                <a:gd name="connsiteY1" fmla="*/ 476250 h 476250"/>
                <a:gd name="connsiteX2" fmla="*/ 552450 w 673100"/>
                <a:gd name="connsiteY2" fmla="*/ 476250 h 476250"/>
                <a:gd name="connsiteX3" fmla="*/ 673100 w 673100"/>
                <a:gd name="connsiteY3" fmla="*/ 0 h 476250"/>
                <a:gd name="connsiteX0" fmla="*/ 685800 w 685800"/>
                <a:gd name="connsiteY0" fmla="*/ 0 h 479425"/>
                <a:gd name="connsiteX1" fmla="*/ 0 w 685800"/>
                <a:gd name="connsiteY1" fmla="*/ 479425 h 479425"/>
                <a:gd name="connsiteX2" fmla="*/ 565150 w 685800"/>
                <a:gd name="connsiteY2" fmla="*/ 476250 h 479425"/>
                <a:gd name="connsiteX3" fmla="*/ 685800 w 685800"/>
                <a:gd name="connsiteY3" fmla="*/ 0 h 479425"/>
                <a:gd name="connsiteX0" fmla="*/ 685800 w 685800"/>
                <a:gd name="connsiteY0" fmla="*/ 0 h 476250"/>
                <a:gd name="connsiteX1" fmla="*/ 0 w 685800"/>
                <a:gd name="connsiteY1" fmla="*/ 476250 h 476250"/>
                <a:gd name="connsiteX2" fmla="*/ 565150 w 685800"/>
                <a:gd name="connsiteY2" fmla="*/ 476250 h 476250"/>
                <a:gd name="connsiteX3" fmla="*/ 685800 w 685800"/>
                <a:gd name="connsiteY3" fmla="*/ 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" h="476250">
                  <a:moveTo>
                    <a:pt x="685800" y="0"/>
                  </a:moveTo>
                  <a:lnTo>
                    <a:pt x="0" y="476250"/>
                  </a:lnTo>
                  <a:lnTo>
                    <a:pt x="565150" y="47625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ABAEFD6A-96D8-D44F-B954-4F7C85096BC9}"/>
                </a:ext>
              </a:extLst>
            </p:cNvPr>
            <p:cNvSpPr/>
            <p:nvPr userDrawn="1"/>
          </p:nvSpPr>
          <p:spPr bwMode="gray">
            <a:xfrm>
              <a:off x="987425" y="6384925"/>
              <a:ext cx="492125" cy="473075"/>
            </a:xfrm>
            <a:custGeom>
              <a:avLst/>
              <a:gdLst>
                <a:gd name="connsiteX0" fmla="*/ 120650 w 492125"/>
                <a:gd name="connsiteY0" fmla="*/ 0 h 473075"/>
                <a:gd name="connsiteX1" fmla="*/ 0 w 492125"/>
                <a:gd name="connsiteY1" fmla="*/ 473075 h 473075"/>
                <a:gd name="connsiteX2" fmla="*/ 492125 w 492125"/>
                <a:gd name="connsiteY2" fmla="*/ 473075 h 473075"/>
                <a:gd name="connsiteX3" fmla="*/ 120650 w 492125"/>
                <a:gd name="connsiteY3" fmla="*/ 0 h 47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2125" h="473075">
                  <a:moveTo>
                    <a:pt x="120650" y="0"/>
                  </a:moveTo>
                  <a:lnTo>
                    <a:pt x="0" y="473075"/>
                  </a:lnTo>
                  <a:lnTo>
                    <a:pt x="492125" y="473075"/>
                  </a:lnTo>
                  <a:lnTo>
                    <a:pt x="120650" y="0"/>
                  </a:lnTo>
                  <a:close/>
                </a:path>
              </a:pathLst>
            </a:custGeom>
            <a:solidFill>
              <a:srgbClr val="BD3845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3D6F0E0-382A-0142-80F6-31D184647502}"/>
              </a:ext>
            </a:extLst>
          </p:cNvPr>
          <p:cNvGrpSpPr/>
          <p:nvPr userDrawn="1"/>
        </p:nvGrpSpPr>
        <p:grpSpPr>
          <a:xfrm>
            <a:off x="0" y="-3175"/>
            <a:ext cx="2070100" cy="1149350"/>
            <a:chOff x="0" y="-3175"/>
            <a:chExt cx="2070100" cy="1149350"/>
          </a:xfrm>
        </p:grpSpPr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516534A5-20D8-2C42-9BF3-5608D10F3997}"/>
                </a:ext>
              </a:extLst>
            </p:cNvPr>
            <p:cNvSpPr/>
            <p:nvPr userDrawn="1"/>
          </p:nvSpPr>
          <p:spPr bwMode="gray">
            <a:xfrm>
              <a:off x="3175" y="-3175"/>
              <a:ext cx="615950" cy="869950"/>
            </a:xfrm>
            <a:custGeom>
              <a:avLst/>
              <a:gdLst>
                <a:gd name="connsiteX0" fmla="*/ 0 w 615950"/>
                <a:gd name="connsiteY0" fmla="*/ 0 h 869950"/>
                <a:gd name="connsiteX1" fmla="*/ 0 w 615950"/>
                <a:gd name="connsiteY1" fmla="*/ 346075 h 869950"/>
                <a:gd name="connsiteX2" fmla="*/ 615950 w 615950"/>
                <a:gd name="connsiteY2" fmla="*/ 869950 h 869950"/>
                <a:gd name="connsiteX3" fmla="*/ 390525 w 615950"/>
                <a:gd name="connsiteY3" fmla="*/ 3175 h 869950"/>
                <a:gd name="connsiteX4" fmla="*/ 0 w 615950"/>
                <a:gd name="connsiteY4" fmla="*/ 0 h 86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950" h="869950">
                  <a:moveTo>
                    <a:pt x="0" y="0"/>
                  </a:moveTo>
                  <a:lnTo>
                    <a:pt x="0" y="346075"/>
                  </a:lnTo>
                  <a:lnTo>
                    <a:pt x="615950" y="869950"/>
                  </a:lnTo>
                  <a:lnTo>
                    <a:pt x="390525" y="3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745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C674BDA3-6CA1-3049-BEBE-0791878C2C53}"/>
                </a:ext>
              </a:extLst>
            </p:cNvPr>
            <p:cNvSpPr/>
            <p:nvPr userDrawn="1"/>
          </p:nvSpPr>
          <p:spPr bwMode="gray">
            <a:xfrm>
              <a:off x="0" y="342900"/>
              <a:ext cx="619125" cy="803275"/>
            </a:xfrm>
            <a:custGeom>
              <a:avLst/>
              <a:gdLst>
                <a:gd name="connsiteX0" fmla="*/ 3175 w 619125"/>
                <a:gd name="connsiteY0" fmla="*/ 0 h 803275"/>
                <a:gd name="connsiteX1" fmla="*/ 619125 w 619125"/>
                <a:gd name="connsiteY1" fmla="*/ 527050 h 803275"/>
                <a:gd name="connsiteX2" fmla="*/ 0 w 619125"/>
                <a:gd name="connsiteY2" fmla="*/ 803275 h 803275"/>
                <a:gd name="connsiteX3" fmla="*/ 3175 w 619125"/>
                <a:gd name="connsiteY3" fmla="*/ 0 h 80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9125" h="803275">
                  <a:moveTo>
                    <a:pt x="3175" y="0"/>
                  </a:moveTo>
                  <a:lnTo>
                    <a:pt x="619125" y="527050"/>
                  </a:lnTo>
                  <a:lnTo>
                    <a:pt x="0" y="803275"/>
                  </a:lnTo>
                  <a:cubicBezTo>
                    <a:pt x="1058" y="535517"/>
                    <a:pt x="2117" y="267758"/>
                    <a:pt x="3175" y="0"/>
                  </a:cubicBez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E2A37988-0347-E143-B5E1-8661CE94635F}"/>
                </a:ext>
              </a:extLst>
            </p:cNvPr>
            <p:cNvSpPr/>
            <p:nvPr userDrawn="1"/>
          </p:nvSpPr>
          <p:spPr bwMode="gray">
            <a:xfrm>
              <a:off x="393700" y="0"/>
              <a:ext cx="346075" cy="860425"/>
            </a:xfrm>
            <a:custGeom>
              <a:avLst/>
              <a:gdLst>
                <a:gd name="connsiteX0" fmla="*/ 0 w 346075"/>
                <a:gd name="connsiteY0" fmla="*/ 0 h 860425"/>
                <a:gd name="connsiteX1" fmla="*/ 225425 w 346075"/>
                <a:gd name="connsiteY1" fmla="*/ 860425 h 860425"/>
                <a:gd name="connsiteX2" fmla="*/ 346075 w 346075"/>
                <a:gd name="connsiteY2" fmla="*/ 0 h 860425"/>
                <a:gd name="connsiteX3" fmla="*/ 0 w 346075"/>
                <a:gd name="connsiteY3" fmla="*/ 0 h 86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075" h="860425">
                  <a:moveTo>
                    <a:pt x="0" y="0"/>
                  </a:moveTo>
                  <a:lnTo>
                    <a:pt x="225425" y="860425"/>
                  </a:lnTo>
                  <a:lnTo>
                    <a:pt x="3460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C244DFA4-8BDC-5140-9ED6-F26262249835}"/>
                </a:ext>
              </a:extLst>
            </p:cNvPr>
            <p:cNvSpPr/>
            <p:nvPr userDrawn="1"/>
          </p:nvSpPr>
          <p:spPr bwMode="gray">
            <a:xfrm>
              <a:off x="619125" y="0"/>
              <a:ext cx="723900" cy="873125"/>
            </a:xfrm>
            <a:custGeom>
              <a:avLst/>
              <a:gdLst>
                <a:gd name="connsiteX0" fmla="*/ 127000 w 723900"/>
                <a:gd name="connsiteY0" fmla="*/ 0 h 873125"/>
                <a:gd name="connsiteX1" fmla="*/ 0 w 723900"/>
                <a:gd name="connsiteY1" fmla="*/ 873125 h 873125"/>
                <a:gd name="connsiteX2" fmla="*/ 723900 w 723900"/>
                <a:gd name="connsiteY2" fmla="*/ 193675 h 873125"/>
                <a:gd name="connsiteX3" fmla="*/ 568325 w 723900"/>
                <a:gd name="connsiteY3" fmla="*/ 3175 h 873125"/>
                <a:gd name="connsiteX4" fmla="*/ 127000 w 723900"/>
                <a:gd name="connsiteY4" fmla="*/ 0 h 87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900" h="873125">
                  <a:moveTo>
                    <a:pt x="127000" y="0"/>
                  </a:moveTo>
                  <a:lnTo>
                    <a:pt x="0" y="873125"/>
                  </a:lnTo>
                  <a:lnTo>
                    <a:pt x="723900" y="193675"/>
                  </a:lnTo>
                  <a:lnTo>
                    <a:pt x="568325" y="3175"/>
                  </a:lnTo>
                  <a:lnTo>
                    <a:pt x="127000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DD9A43D5-E701-C641-9AA4-94E393684AB8}"/>
                </a:ext>
              </a:extLst>
            </p:cNvPr>
            <p:cNvSpPr/>
            <p:nvPr userDrawn="1"/>
          </p:nvSpPr>
          <p:spPr bwMode="gray">
            <a:xfrm>
              <a:off x="1190625" y="3175"/>
              <a:ext cx="879475" cy="190500"/>
            </a:xfrm>
            <a:custGeom>
              <a:avLst/>
              <a:gdLst>
                <a:gd name="connsiteX0" fmla="*/ 152400 w 879475"/>
                <a:gd name="connsiteY0" fmla="*/ 190500 h 190500"/>
                <a:gd name="connsiteX1" fmla="*/ 879475 w 879475"/>
                <a:gd name="connsiteY1" fmla="*/ 0 h 190500"/>
                <a:gd name="connsiteX2" fmla="*/ 0 w 879475"/>
                <a:gd name="connsiteY2" fmla="*/ 0 h 190500"/>
                <a:gd name="connsiteX3" fmla="*/ 152400 w 879475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9475" h="190500">
                  <a:moveTo>
                    <a:pt x="152400" y="190500"/>
                  </a:moveTo>
                  <a:lnTo>
                    <a:pt x="879475" y="0"/>
                  </a:lnTo>
                  <a:lnTo>
                    <a:pt x="0" y="0"/>
                  </a:lnTo>
                  <a:lnTo>
                    <a:pt x="152400" y="190500"/>
                  </a:lnTo>
                  <a:close/>
                </a:path>
              </a:pathLst>
            </a:custGeom>
            <a:solidFill>
              <a:srgbClr val="EB3246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1" name="Freeform 70">
            <a:extLst>
              <a:ext uri="{FF2B5EF4-FFF2-40B4-BE49-F238E27FC236}">
                <a16:creationId xmlns:a16="http://schemas.microsoft.com/office/drawing/2014/main" id="{9AC555DD-F93A-7A4F-ADF8-41062C828F13}"/>
              </a:ext>
            </a:extLst>
          </p:cNvPr>
          <p:cNvSpPr/>
          <p:nvPr userDrawn="1"/>
        </p:nvSpPr>
        <p:spPr bwMode="gray">
          <a:xfrm>
            <a:off x="10717966" y="0"/>
            <a:ext cx="1454047" cy="1274164"/>
          </a:xfrm>
          <a:custGeom>
            <a:avLst/>
            <a:gdLst>
              <a:gd name="connsiteX0" fmla="*/ 0 w 1558977"/>
              <a:gd name="connsiteY0" fmla="*/ 0 h 1274164"/>
              <a:gd name="connsiteX1" fmla="*/ 914400 w 1558977"/>
              <a:gd name="connsiteY1" fmla="*/ 749508 h 1274164"/>
              <a:gd name="connsiteX2" fmla="*/ 1334125 w 1558977"/>
              <a:gd name="connsiteY2" fmla="*/ 479685 h 1274164"/>
              <a:gd name="connsiteX3" fmla="*/ 1558977 w 1558977"/>
              <a:gd name="connsiteY3" fmla="*/ 1274164 h 1274164"/>
              <a:gd name="connsiteX4" fmla="*/ 1558977 w 1558977"/>
              <a:gd name="connsiteY4" fmla="*/ 0 h 1274164"/>
              <a:gd name="connsiteX5" fmla="*/ 0 w 1558977"/>
              <a:gd name="connsiteY5" fmla="*/ 0 h 1274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58977" h="1274164">
                <a:moveTo>
                  <a:pt x="0" y="0"/>
                </a:moveTo>
                <a:lnTo>
                  <a:pt x="914400" y="749508"/>
                </a:lnTo>
                <a:lnTo>
                  <a:pt x="1334125" y="479685"/>
                </a:lnTo>
                <a:lnTo>
                  <a:pt x="1558977" y="1274164"/>
                </a:lnTo>
                <a:lnTo>
                  <a:pt x="155897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  <p:txBody>
          <a:bodyPr lIns="63483" tIns="0" rIns="64783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sv-SE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9A922CB-6A10-C34B-A8CA-3CE5C03C6560}"/>
              </a:ext>
            </a:extLst>
          </p:cNvPr>
          <p:cNvGrpSpPr/>
          <p:nvPr userDrawn="1"/>
        </p:nvGrpSpPr>
        <p:grpSpPr>
          <a:xfrm>
            <a:off x="10572747" y="-1082"/>
            <a:ext cx="1616078" cy="1314776"/>
            <a:chOff x="10572747" y="-1082"/>
            <a:chExt cx="1616078" cy="1314776"/>
          </a:xfrm>
        </p:grpSpPr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E4233E92-CD2F-C846-AB9E-9A1EBBFE8A15}"/>
                </a:ext>
              </a:extLst>
            </p:cNvPr>
            <p:cNvSpPr/>
            <p:nvPr userDrawn="1"/>
          </p:nvSpPr>
          <p:spPr bwMode="gray">
            <a:xfrm rot="5400000" flipH="1" flipV="1">
              <a:off x="11566525" y="691394"/>
              <a:ext cx="955675" cy="288925"/>
            </a:xfrm>
            <a:custGeom>
              <a:avLst/>
              <a:gdLst>
                <a:gd name="connsiteX0" fmla="*/ 0 w 955675"/>
                <a:gd name="connsiteY0" fmla="*/ 285750 h 288925"/>
                <a:gd name="connsiteX1" fmla="*/ 955675 w 955675"/>
                <a:gd name="connsiteY1" fmla="*/ 0 h 288925"/>
                <a:gd name="connsiteX2" fmla="*/ 955675 w 955675"/>
                <a:gd name="connsiteY2" fmla="*/ 288925 h 288925"/>
                <a:gd name="connsiteX3" fmla="*/ 0 w 955675"/>
                <a:gd name="connsiteY3" fmla="*/ 285750 h 288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5675" h="288925">
                  <a:moveTo>
                    <a:pt x="0" y="285750"/>
                  </a:moveTo>
                  <a:lnTo>
                    <a:pt x="955675" y="0"/>
                  </a:lnTo>
                  <a:lnTo>
                    <a:pt x="955675" y="288925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rgbClr val="BD3845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368E4EFF-E470-E940-AC44-F8FA4DB79861}"/>
                </a:ext>
              </a:extLst>
            </p:cNvPr>
            <p:cNvSpPr/>
            <p:nvPr userDrawn="1"/>
          </p:nvSpPr>
          <p:spPr bwMode="gray">
            <a:xfrm rot="5400000" flipH="1">
              <a:off x="11233959" y="-173113"/>
              <a:ext cx="782832" cy="1126893"/>
            </a:xfrm>
            <a:custGeom>
              <a:avLst/>
              <a:gdLst>
                <a:gd name="connsiteX0" fmla="*/ 401444 w 817757"/>
                <a:gd name="connsiteY0" fmla="*/ 0 h 1152293"/>
                <a:gd name="connsiteX1" fmla="*/ 0 w 817757"/>
                <a:gd name="connsiteY1" fmla="*/ 624468 h 1152293"/>
                <a:gd name="connsiteX2" fmla="*/ 817757 w 817757"/>
                <a:gd name="connsiteY2" fmla="*/ 1152293 h 1152293"/>
                <a:gd name="connsiteX3" fmla="*/ 817757 w 817757"/>
                <a:gd name="connsiteY3" fmla="*/ 22302 h 1152293"/>
                <a:gd name="connsiteX4" fmla="*/ 401444 w 817757"/>
                <a:gd name="connsiteY4" fmla="*/ 0 h 1152293"/>
                <a:gd name="connsiteX0" fmla="*/ 401444 w 817757"/>
                <a:gd name="connsiteY0" fmla="*/ 0 h 1152293"/>
                <a:gd name="connsiteX1" fmla="*/ 0 w 817757"/>
                <a:gd name="connsiteY1" fmla="*/ 624468 h 1152293"/>
                <a:gd name="connsiteX2" fmla="*/ 817757 w 817757"/>
                <a:gd name="connsiteY2" fmla="*/ 1152293 h 1152293"/>
                <a:gd name="connsiteX3" fmla="*/ 782832 w 817757"/>
                <a:gd name="connsiteY3" fmla="*/ 77 h 1152293"/>
                <a:gd name="connsiteX4" fmla="*/ 401444 w 817757"/>
                <a:gd name="connsiteY4" fmla="*/ 0 h 1152293"/>
                <a:gd name="connsiteX0" fmla="*/ 401444 w 782832"/>
                <a:gd name="connsiteY0" fmla="*/ 0 h 1123718"/>
                <a:gd name="connsiteX1" fmla="*/ 0 w 782832"/>
                <a:gd name="connsiteY1" fmla="*/ 624468 h 1123718"/>
                <a:gd name="connsiteX2" fmla="*/ 773307 w 782832"/>
                <a:gd name="connsiteY2" fmla="*/ 1123718 h 1123718"/>
                <a:gd name="connsiteX3" fmla="*/ 782832 w 782832"/>
                <a:gd name="connsiteY3" fmla="*/ 77 h 1123718"/>
                <a:gd name="connsiteX4" fmla="*/ 401444 w 782832"/>
                <a:gd name="connsiteY4" fmla="*/ 0 h 1123718"/>
                <a:gd name="connsiteX0" fmla="*/ 401444 w 782832"/>
                <a:gd name="connsiteY0" fmla="*/ 0 h 1126893"/>
                <a:gd name="connsiteX1" fmla="*/ 0 w 782832"/>
                <a:gd name="connsiteY1" fmla="*/ 624468 h 1126893"/>
                <a:gd name="connsiteX2" fmla="*/ 782832 w 782832"/>
                <a:gd name="connsiteY2" fmla="*/ 1126893 h 1126893"/>
                <a:gd name="connsiteX3" fmla="*/ 782832 w 782832"/>
                <a:gd name="connsiteY3" fmla="*/ 77 h 1126893"/>
                <a:gd name="connsiteX4" fmla="*/ 401444 w 782832"/>
                <a:gd name="connsiteY4" fmla="*/ 0 h 1126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2832" h="1126893">
                  <a:moveTo>
                    <a:pt x="401444" y="0"/>
                  </a:moveTo>
                  <a:lnTo>
                    <a:pt x="0" y="624468"/>
                  </a:lnTo>
                  <a:lnTo>
                    <a:pt x="782832" y="1126893"/>
                  </a:lnTo>
                  <a:lnTo>
                    <a:pt x="782832" y="77"/>
                  </a:lnTo>
                  <a:lnTo>
                    <a:pt x="401444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D50A12BE-D5B7-CE49-B95F-B993CDFC5566}"/>
                </a:ext>
              </a:extLst>
            </p:cNvPr>
            <p:cNvSpPr/>
            <p:nvPr userDrawn="1"/>
          </p:nvSpPr>
          <p:spPr bwMode="gray">
            <a:xfrm rot="5400000" flipH="1">
              <a:off x="10680697" y="-107871"/>
              <a:ext cx="781050" cy="996950"/>
            </a:xfrm>
            <a:custGeom>
              <a:avLst/>
              <a:gdLst>
                <a:gd name="connsiteX0" fmla="*/ 0 w 774700"/>
                <a:gd name="connsiteY0" fmla="*/ 0 h 993775"/>
                <a:gd name="connsiteX1" fmla="*/ 774700 w 774700"/>
                <a:gd name="connsiteY1" fmla="*/ 504825 h 993775"/>
                <a:gd name="connsiteX2" fmla="*/ 774700 w 774700"/>
                <a:gd name="connsiteY2" fmla="*/ 993775 h 993775"/>
                <a:gd name="connsiteX3" fmla="*/ 0 w 774700"/>
                <a:gd name="connsiteY3" fmla="*/ 0 h 993775"/>
                <a:gd name="connsiteX0" fmla="*/ 0 w 781050"/>
                <a:gd name="connsiteY0" fmla="*/ 0 h 996950"/>
                <a:gd name="connsiteX1" fmla="*/ 781050 w 781050"/>
                <a:gd name="connsiteY1" fmla="*/ 508000 h 996950"/>
                <a:gd name="connsiteX2" fmla="*/ 781050 w 781050"/>
                <a:gd name="connsiteY2" fmla="*/ 996950 h 996950"/>
                <a:gd name="connsiteX3" fmla="*/ 0 w 781050"/>
                <a:gd name="connsiteY3" fmla="*/ 0 h 996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1050" h="996950">
                  <a:moveTo>
                    <a:pt x="0" y="0"/>
                  </a:moveTo>
                  <a:lnTo>
                    <a:pt x="781050" y="508000"/>
                  </a:lnTo>
                  <a:lnTo>
                    <a:pt x="781050" y="996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E1A5561-CD27-834F-B4FD-E5C64904C56E}"/>
              </a:ext>
            </a:extLst>
          </p:cNvPr>
          <p:cNvGrpSpPr/>
          <p:nvPr userDrawn="1"/>
        </p:nvGrpSpPr>
        <p:grpSpPr>
          <a:xfrm>
            <a:off x="8097842" y="5454526"/>
            <a:ext cx="4092577" cy="1403351"/>
            <a:chOff x="8097841" y="5454524"/>
            <a:chExt cx="4092577" cy="1403351"/>
          </a:xfrm>
        </p:grpSpPr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8F98C04E-E423-2848-A76B-5C131C8BAF69}"/>
                </a:ext>
              </a:extLst>
            </p:cNvPr>
            <p:cNvSpPr/>
            <p:nvPr userDrawn="1"/>
          </p:nvSpPr>
          <p:spPr bwMode="gray">
            <a:xfrm>
              <a:off x="8107819" y="6574751"/>
              <a:ext cx="1672789" cy="281625"/>
            </a:xfrm>
            <a:custGeom>
              <a:avLst/>
              <a:gdLst>
                <a:gd name="connsiteX0" fmla="*/ 0 w 1454045"/>
                <a:gd name="connsiteY0" fmla="*/ 254833 h 254833"/>
                <a:gd name="connsiteX1" fmla="*/ 644577 w 1454045"/>
                <a:gd name="connsiteY1" fmla="*/ 0 h 254833"/>
                <a:gd name="connsiteX2" fmla="*/ 1454045 w 1454045"/>
                <a:gd name="connsiteY2" fmla="*/ 239843 h 254833"/>
                <a:gd name="connsiteX3" fmla="*/ 0 w 1454045"/>
                <a:gd name="connsiteY3" fmla="*/ 254833 h 254833"/>
                <a:gd name="connsiteX0" fmla="*/ 0 w 1454045"/>
                <a:gd name="connsiteY0" fmla="*/ 266868 h 266868"/>
                <a:gd name="connsiteX1" fmla="*/ 630211 w 1454045"/>
                <a:gd name="connsiteY1" fmla="*/ 0 h 266868"/>
                <a:gd name="connsiteX2" fmla="*/ 1454045 w 1454045"/>
                <a:gd name="connsiteY2" fmla="*/ 251878 h 266868"/>
                <a:gd name="connsiteX3" fmla="*/ 0 w 1454045"/>
                <a:gd name="connsiteY3" fmla="*/ 266868 h 266868"/>
                <a:gd name="connsiteX0" fmla="*/ 0 w 1451172"/>
                <a:gd name="connsiteY0" fmla="*/ 257842 h 257842"/>
                <a:gd name="connsiteX1" fmla="*/ 627338 w 1451172"/>
                <a:gd name="connsiteY1" fmla="*/ 0 h 257842"/>
                <a:gd name="connsiteX2" fmla="*/ 1451172 w 1451172"/>
                <a:gd name="connsiteY2" fmla="*/ 251878 h 257842"/>
                <a:gd name="connsiteX3" fmla="*/ 0 w 1451172"/>
                <a:gd name="connsiteY3" fmla="*/ 257842 h 257842"/>
                <a:gd name="connsiteX0" fmla="*/ 0 w 1270164"/>
                <a:gd name="connsiteY0" fmla="*/ 167580 h 251878"/>
                <a:gd name="connsiteX1" fmla="*/ 446330 w 1270164"/>
                <a:gd name="connsiteY1" fmla="*/ 0 h 251878"/>
                <a:gd name="connsiteX2" fmla="*/ 1270164 w 1270164"/>
                <a:gd name="connsiteY2" fmla="*/ 251878 h 251878"/>
                <a:gd name="connsiteX3" fmla="*/ 0 w 1270164"/>
                <a:gd name="connsiteY3" fmla="*/ 167580 h 251878"/>
                <a:gd name="connsiteX0" fmla="*/ 0 w 1445425"/>
                <a:gd name="connsiteY0" fmla="*/ 254833 h 254833"/>
                <a:gd name="connsiteX1" fmla="*/ 621591 w 1445425"/>
                <a:gd name="connsiteY1" fmla="*/ 0 h 254833"/>
                <a:gd name="connsiteX2" fmla="*/ 1445425 w 1445425"/>
                <a:gd name="connsiteY2" fmla="*/ 251878 h 254833"/>
                <a:gd name="connsiteX3" fmla="*/ 0 w 1445425"/>
                <a:gd name="connsiteY3" fmla="*/ 254833 h 25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5425" h="254833">
                  <a:moveTo>
                    <a:pt x="0" y="254833"/>
                  </a:moveTo>
                  <a:lnTo>
                    <a:pt x="621591" y="0"/>
                  </a:lnTo>
                  <a:lnTo>
                    <a:pt x="1445425" y="251878"/>
                  </a:lnTo>
                  <a:lnTo>
                    <a:pt x="0" y="254833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67F02E01-96F2-FD46-9D11-0AF6D778FDF7}"/>
                </a:ext>
              </a:extLst>
            </p:cNvPr>
            <p:cNvSpPr/>
            <p:nvPr userDrawn="1"/>
          </p:nvSpPr>
          <p:spPr bwMode="gray">
            <a:xfrm>
              <a:off x="9821973" y="5493770"/>
              <a:ext cx="2368445" cy="1364105"/>
            </a:xfrm>
            <a:custGeom>
              <a:avLst/>
              <a:gdLst>
                <a:gd name="connsiteX0" fmla="*/ 2368445 w 2368445"/>
                <a:gd name="connsiteY0" fmla="*/ 0 h 1364105"/>
                <a:gd name="connsiteX1" fmla="*/ 2368445 w 2368445"/>
                <a:gd name="connsiteY1" fmla="*/ 1364105 h 1364105"/>
                <a:gd name="connsiteX2" fmla="*/ 0 w 2368445"/>
                <a:gd name="connsiteY2" fmla="*/ 1364105 h 1364105"/>
                <a:gd name="connsiteX3" fmla="*/ 1379095 w 2368445"/>
                <a:gd name="connsiteY3" fmla="*/ 479685 h 1364105"/>
                <a:gd name="connsiteX4" fmla="*/ 2368445 w 2368445"/>
                <a:gd name="connsiteY4" fmla="*/ 0 h 1364105"/>
                <a:gd name="connsiteX0" fmla="*/ 2368445 w 2368445"/>
                <a:gd name="connsiteY0" fmla="*/ 0 h 1364105"/>
                <a:gd name="connsiteX1" fmla="*/ 2368445 w 2368445"/>
                <a:gd name="connsiteY1" fmla="*/ 1364105 h 1364105"/>
                <a:gd name="connsiteX2" fmla="*/ 0 w 2368445"/>
                <a:gd name="connsiteY2" fmla="*/ 1364105 h 1364105"/>
                <a:gd name="connsiteX3" fmla="*/ 1372371 w 2368445"/>
                <a:gd name="connsiteY3" fmla="*/ 493132 h 1364105"/>
                <a:gd name="connsiteX4" fmla="*/ 2368445 w 2368445"/>
                <a:gd name="connsiteY4" fmla="*/ 0 h 136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8445" h="1364105">
                  <a:moveTo>
                    <a:pt x="2368445" y="0"/>
                  </a:moveTo>
                  <a:lnTo>
                    <a:pt x="2368445" y="1364105"/>
                  </a:lnTo>
                  <a:lnTo>
                    <a:pt x="0" y="1364105"/>
                  </a:lnTo>
                  <a:lnTo>
                    <a:pt x="1372371" y="493132"/>
                  </a:lnTo>
                  <a:lnTo>
                    <a:pt x="2368445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D256067-52C4-B847-BB2F-A65943838BCB}"/>
                </a:ext>
              </a:extLst>
            </p:cNvPr>
            <p:cNvGrpSpPr/>
            <p:nvPr userDrawn="1"/>
          </p:nvGrpSpPr>
          <p:grpSpPr>
            <a:xfrm>
              <a:off x="8097841" y="5454524"/>
              <a:ext cx="4092577" cy="1403351"/>
              <a:chOff x="8109416" y="5457824"/>
              <a:chExt cx="4092577" cy="1403351"/>
            </a:xfrm>
          </p:grpSpPr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A1B1EE27-92A4-2245-B4C1-DAEFD5F28203}"/>
                  </a:ext>
                </a:extLst>
              </p:cNvPr>
              <p:cNvSpPr/>
              <p:nvPr/>
            </p:nvSpPr>
            <p:spPr bwMode="gray">
              <a:xfrm flipH="1">
                <a:off x="11262191" y="5457824"/>
                <a:ext cx="939800" cy="755650"/>
              </a:xfrm>
              <a:custGeom>
                <a:avLst/>
                <a:gdLst>
                  <a:gd name="connsiteX0" fmla="*/ 0 w 939800"/>
                  <a:gd name="connsiteY0" fmla="*/ 755650 h 755650"/>
                  <a:gd name="connsiteX1" fmla="*/ 939800 w 939800"/>
                  <a:gd name="connsiteY1" fmla="*/ 504825 h 755650"/>
                  <a:gd name="connsiteX2" fmla="*/ 0 w 939800"/>
                  <a:gd name="connsiteY2" fmla="*/ 0 h 755650"/>
                  <a:gd name="connsiteX3" fmla="*/ 0 w 939800"/>
                  <a:gd name="connsiteY3" fmla="*/ 755650 h 755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9800" h="755650">
                    <a:moveTo>
                      <a:pt x="0" y="755650"/>
                    </a:moveTo>
                    <a:lnTo>
                      <a:pt x="939800" y="504825"/>
                    </a:lnTo>
                    <a:lnTo>
                      <a:pt x="0" y="0"/>
                    </a:lnTo>
                    <a:lnTo>
                      <a:pt x="0" y="755650"/>
                    </a:lnTo>
                    <a:close/>
                  </a:path>
                </a:pathLst>
              </a:custGeom>
              <a:solidFill>
                <a:srgbClr val="EB3246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61A96976-D193-3243-BE0F-F5CF362BD5FA}"/>
                  </a:ext>
                </a:extLst>
              </p:cNvPr>
              <p:cNvSpPr/>
              <p:nvPr/>
            </p:nvSpPr>
            <p:spPr bwMode="gray">
              <a:xfrm flipH="1">
                <a:off x="11157416" y="5962649"/>
                <a:ext cx="1044575" cy="733425"/>
              </a:xfrm>
              <a:custGeom>
                <a:avLst/>
                <a:gdLst>
                  <a:gd name="connsiteX0" fmla="*/ 0 w 1044575"/>
                  <a:gd name="connsiteY0" fmla="*/ 250825 h 733425"/>
                  <a:gd name="connsiteX1" fmla="*/ 933450 w 1044575"/>
                  <a:gd name="connsiteY1" fmla="*/ 0 h 733425"/>
                  <a:gd name="connsiteX2" fmla="*/ 1044575 w 1044575"/>
                  <a:gd name="connsiteY2" fmla="*/ 733425 h 733425"/>
                  <a:gd name="connsiteX3" fmla="*/ 0 w 1044575"/>
                  <a:gd name="connsiteY3" fmla="*/ 412750 h 733425"/>
                  <a:gd name="connsiteX4" fmla="*/ 0 w 1044575"/>
                  <a:gd name="connsiteY4" fmla="*/ 250825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4575" h="733425">
                    <a:moveTo>
                      <a:pt x="0" y="250825"/>
                    </a:moveTo>
                    <a:lnTo>
                      <a:pt x="933450" y="0"/>
                    </a:lnTo>
                    <a:lnTo>
                      <a:pt x="1044575" y="733425"/>
                    </a:lnTo>
                    <a:lnTo>
                      <a:pt x="0" y="412750"/>
                    </a:lnTo>
                    <a:lnTo>
                      <a:pt x="0" y="25082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4E4916D8-4D8D-8848-A6F2-8C2F2DE1114E}"/>
                  </a:ext>
                </a:extLst>
              </p:cNvPr>
              <p:cNvSpPr/>
              <p:nvPr/>
            </p:nvSpPr>
            <p:spPr bwMode="gray">
              <a:xfrm flipH="1">
                <a:off x="8109416" y="6572249"/>
                <a:ext cx="736600" cy="288926"/>
              </a:xfrm>
              <a:custGeom>
                <a:avLst/>
                <a:gdLst>
                  <a:gd name="connsiteX0" fmla="*/ 6350 w 736600"/>
                  <a:gd name="connsiteY0" fmla="*/ 0 h 288925"/>
                  <a:gd name="connsiteX1" fmla="*/ 736600 w 736600"/>
                  <a:gd name="connsiteY1" fmla="*/ 288925 h 288925"/>
                  <a:gd name="connsiteX2" fmla="*/ 0 w 736600"/>
                  <a:gd name="connsiteY2" fmla="*/ 288925 h 288925"/>
                  <a:gd name="connsiteX3" fmla="*/ 6350 w 736600"/>
                  <a:gd name="connsiteY3" fmla="*/ 0 h 288925"/>
                  <a:gd name="connsiteX0" fmla="*/ 6350 w 736600"/>
                  <a:gd name="connsiteY0" fmla="*/ 0 h 288925"/>
                  <a:gd name="connsiteX1" fmla="*/ 736600 w 736600"/>
                  <a:gd name="connsiteY1" fmla="*/ 288925 h 288925"/>
                  <a:gd name="connsiteX2" fmla="*/ 0 w 736600"/>
                  <a:gd name="connsiteY2" fmla="*/ 288925 h 288925"/>
                  <a:gd name="connsiteX3" fmla="*/ 6350 w 736600"/>
                  <a:gd name="connsiteY3" fmla="*/ 0 h 288925"/>
                  <a:gd name="connsiteX0" fmla="*/ 6350 w 736600"/>
                  <a:gd name="connsiteY0" fmla="*/ 0 h 282575"/>
                  <a:gd name="connsiteX1" fmla="*/ 736600 w 736600"/>
                  <a:gd name="connsiteY1" fmla="*/ 282575 h 282575"/>
                  <a:gd name="connsiteX2" fmla="*/ 0 w 736600"/>
                  <a:gd name="connsiteY2" fmla="*/ 282575 h 282575"/>
                  <a:gd name="connsiteX3" fmla="*/ 6350 w 736600"/>
                  <a:gd name="connsiteY3" fmla="*/ 0 h 282575"/>
                  <a:gd name="connsiteX0" fmla="*/ 6350 w 736600"/>
                  <a:gd name="connsiteY0" fmla="*/ 0 h 282575"/>
                  <a:gd name="connsiteX1" fmla="*/ 736600 w 736600"/>
                  <a:gd name="connsiteY1" fmla="*/ 282575 h 282575"/>
                  <a:gd name="connsiteX2" fmla="*/ 0 w 736600"/>
                  <a:gd name="connsiteY2" fmla="*/ 282575 h 282575"/>
                  <a:gd name="connsiteX3" fmla="*/ 6350 w 736600"/>
                  <a:gd name="connsiteY3" fmla="*/ 0 h 282575"/>
                  <a:gd name="connsiteX0" fmla="*/ 0 w 736600"/>
                  <a:gd name="connsiteY0" fmla="*/ 0 h 279400"/>
                  <a:gd name="connsiteX1" fmla="*/ 736600 w 736600"/>
                  <a:gd name="connsiteY1" fmla="*/ 279400 h 279400"/>
                  <a:gd name="connsiteX2" fmla="*/ 0 w 736600"/>
                  <a:gd name="connsiteY2" fmla="*/ 279400 h 279400"/>
                  <a:gd name="connsiteX3" fmla="*/ 0 w 736600"/>
                  <a:gd name="connsiteY3" fmla="*/ 0 h 279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6600" h="279400">
                    <a:moveTo>
                      <a:pt x="0" y="0"/>
                    </a:moveTo>
                    <a:lnTo>
                      <a:pt x="736600" y="279400"/>
                    </a:lnTo>
                    <a:lnTo>
                      <a:pt x="0" y="279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6E62D1AE-6F94-4B43-8177-3CBD9616D098}"/>
                  </a:ext>
                </a:extLst>
              </p:cNvPr>
              <p:cNvSpPr/>
              <p:nvPr/>
            </p:nvSpPr>
            <p:spPr bwMode="gray">
              <a:xfrm flipH="1">
                <a:off x="8842841" y="6572249"/>
                <a:ext cx="955675" cy="288925"/>
              </a:xfrm>
              <a:custGeom>
                <a:avLst/>
                <a:gdLst>
                  <a:gd name="connsiteX0" fmla="*/ 0 w 955675"/>
                  <a:gd name="connsiteY0" fmla="*/ 285750 h 288925"/>
                  <a:gd name="connsiteX1" fmla="*/ 955675 w 955675"/>
                  <a:gd name="connsiteY1" fmla="*/ 0 h 288925"/>
                  <a:gd name="connsiteX2" fmla="*/ 955675 w 955675"/>
                  <a:gd name="connsiteY2" fmla="*/ 288925 h 288925"/>
                  <a:gd name="connsiteX3" fmla="*/ 0 w 955675"/>
                  <a:gd name="connsiteY3" fmla="*/ 285750 h 288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5675" h="288925">
                    <a:moveTo>
                      <a:pt x="0" y="285750"/>
                    </a:moveTo>
                    <a:lnTo>
                      <a:pt x="955675" y="0"/>
                    </a:lnTo>
                    <a:lnTo>
                      <a:pt x="955675" y="288925"/>
                    </a:lnTo>
                    <a:lnTo>
                      <a:pt x="0" y="285750"/>
                    </a:lnTo>
                    <a:close/>
                  </a:path>
                </a:pathLst>
              </a:custGeom>
              <a:solidFill>
                <a:srgbClr val="BD384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BFC35665-C3FC-C048-98A3-BF5CF115E938}"/>
                  </a:ext>
                </a:extLst>
              </p:cNvPr>
              <p:cNvSpPr/>
              <p:nvPr/>
            </p:nvSpPr>
            <p:spPr bwMode="gray">
              <a:xfrm flipH="1">
                <a:off x="9801691" y="5959474"/>
                <a:ext cx="1466850" cy="898525"/>
              </a:xfrm>
              <a:custGeom>
                <a:avLst/>
                <a:gdLst>
                  <a:gd name="connsiteX0" fmla="*/ 0 w 1466850"/>
                  <a:gd name="connsiteY0" fmla="*/ 0 h 898525"/>
                  <a:gd name="connsiteX1" fmla="*/ 1466850 w 1466850"/>
                  <a:gd name="connsiteY1" fmla="*/ 898525 h 898525"/>
                  <a:gd name="connsiteX2" fmla="*/ 663575 w 1466850"/>
                  <a:gd name="connsiteY2" fmla="*/ 898525 h 898525"/>
                  <a:gd name="connsiteX3" fmla="*/ 111125 w 1466850"/>
                  <a:gd name="connsiteY3" fmla="*/ 733425 h 898525"/>
                  <a:gd name="connsiteX4" fmla="*/ 0 w 1466850"/>
                  <a:gd name="connsiteY4" fmla="*/ 0 h 898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6850" h="898525">
                    <a:moveTo>
                      <a:pt x="0" y="0"/>
                    </a:moveTo>
                    <a:lnTo>
                      <a:pt x="1466850" y="898525"/>
                    </a:lnTo>
                    <a:lnTo>
                      <a:pt x="663575" y="898525"/>
                    </a:lnTo>
                    <a:lnTo>
                      <a:pt x="111125" y="7334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A2D81D3E-4C77-9D49-AFA5-9991DD1CD5B7}"/>
                  </a:ext>
                </a:extLst>
              </p:cNvPr>
              <p:cNvSpPr/>
              <p:nvPr/>
            </p:nvSpPr>
            <p:spPr bwMode="gray">
              <a:xfrm flipH="1">
                <a:off x="10608141" y="6686550"/>
                <a:ext cx="1593852" cy="171450"/>
              </a:xfrm>
              <a:custGeom>
                <a:avLst/>
                <a:gdLst>
                  <a:gd name="connsiteX0" fmla="*/ 1035050 w 1581150"/>
                  <a:gd name="connsiteY0" fmla="*/ 0 h 174625"/>
                  <a:gd name="connsiteX1" fmla="*/ 0 w 1581150"/>
                  <a:gd name="connsiteY1" fmla="*/ 174625 h 174625"/>
                  <a:gd name="connsiteX2" fmla="*/ 1581150 w 1581150"/>
                  <a:gd name="connsiteY2" fmla="*/ 174625 h 174625"/>
                  <a:gd name="connsiteX3" fmla="*/ 1035050 w 1581150"/>
                  <a:gd name="connsiteY3" fmla="*/ 0 h 174625"/>
                  <a:gd name="connsiteX0" fmla="*/ 1031900 w 1581150"/>
                  <a:gd name="connsiteY0" fmla="*/ 0 h 171450"/>
                  <a:gd name="connsiteX1" fmla="*/ 0 w 1581150"/>
                  <a:gd name="connsiteY1" fmla="*/ 171450 h 171450"/>
                  <a:gd name="connsiteX2" fmla="*/ 1581150 w 1581150"/>
                  <a:gd name="connsiteY2" fmla="*/ 171450 h 171450"/>
                  <a:gd name="connsiteX3" fmla="*/ 1031900 w 1581150"/>
                  <a:gd name="connsiteY3" fmla="*/ 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81150" h="171450">
                    <a:moveTo>
                      <a:pt x="1031900" y="0"/>
                    </a:moveTo>
                    <a:lnTo>
                      <a:pt x="0" y="171450"/>
                    </a:lnTo>
                    <a:lnTo>
                      <a:pt x="1581150" y="171450"/>
                    </a:lnTo>
                    <a:lnTo>
                      <a:pt x="10319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7F49663D-E3AD-5440-907C-12421FA507FA}"/>
                  </a:ext>
                </a:extLst>
              </p:cNvPr>
              <p:cNvSpPr/>
              <p:nvPr/>
            </p:nvSpPr>
            <p:spPr bwMode="gray">
              <a:xfrm flipH="1">
                <a:off x="11157415" y="6375400"/>
                <a:ext cx="1044575" cy="482600"/>
              </a:xfrm>
              <a:custGeom>
                <a:avLst/>
                <a:gdLst>
                  <a:gd name="connsiteX0" fmla="*/ 0 w 1012825"/>
                  <a:gd name="connsiteY0" fmla="*/ 0 h 492125"/>
                  <a:gd name="connsiteX1" fmla="*/ 1012825 w 1012825"/>
                  <a:gd name="connsiteY1" fmla="*/ 311150 h 492125"/>
                  <a:gd name="connsiteX2" fmla="*/ 0 w 1012825"/>
                  <a:gd name="connsiteY2" fmla="*/ 492125 h 492125"/>
                  <a:gd name="connsiteX3" fmla="*/ 0 w 1012825"/>
                  <a:gd name="connsiteY3" fmla="*/ 0 h 492125"/>
                  <a:gd name="connsiteX0" fmla="*/ 0 w 1035050"/>
                  <a:gd name="connsiteY0" fmla="*/ 0 h 492125"/>
                  <a:gd name="connsiteX1" fmla="*/ 1035050 w 1035050"/>
                  <a:gd name="connsiteY1" fmla="*/ 314388 h 492125"/>
                  <a:gd name="connsiteX2" fmla="*/ 0 w 1035050"/>
                  <a:gd name="connsiteY2" fmla="*/ 492125 h 492125"/>
                  <a:gd name="connsiteX3" fmla="*/ 0 w 1035050"/>
                  <a:gd name="connsiteY3" fmla="*/ 0 h 492125"/>
                  <a:gd name="connsiteX0" fmla="*/ 0 w 1044575"/>
                  <a:gd name="connsiteY0" fmla="*/ 0 h 492125"/>
                  <a:gd name="connsiteX1" fmla="*/ 1044575 w 1044575"/>
                  <a:gd name="connsiteY1" fmla="*/ 317626 h 492125"/>
                  <a:gd name="connsiteX2" fmla="*/ 0 w 1044575"/>
                  <a:gd name="connsiteY2" fmla="*/ 492125 h 492125"/>
                  <a:gd name="connsiteX3" fmla="*/ 0 w 1044575"/>
                  <a:gd name="connsiteY3" fmla="*/ 0 h 492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4575" h="492125">
                    <a:moveTo>
                      <a:pt x="0" y="0"/>
                    </a:moveTo>
                    <a:lnTo>
                      <a:pt x="1044575" y="317626"/>
                    </a:lnTo>
                    <a:lnTo>
                      <a:pt x="0" y="4921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565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4C6FCE37-9821-9C4F-B45A-A7CAE6173AC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983762" y="6134100"/>
                <a:ext cx="1035130" cy="64216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9291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">
    <p:bg>
      <p:bgPr>
        <a:solidFill>
          <a:srgbClr val="E756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 39">
            <a:extLst>
              <a:ext uri="{FF2B5EF4-FFF2-40B4-BE49-F238E27FC236}">
                <a16:creationId xmlns:a16="http://schemas.microsoft.com/office/drawing/2014/main" id="{35C8DA05-C61A-F54C-9D55-4949FFDB18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21575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34F303-1503-D041-9224-432698B729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979" y="667266"/>
            <a:ext cx="10824519" cy="5463539"/>
          </a:xfrm>
        </p:spPr>
        <p:txBody>
          <a:bodyPr>
            <a:noAutofit/>
          </a:bodyPr>
          <a:lstStyle>
            <a:lvl1pPr algn="ctr">
              <a:defRPr sz="959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Message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9AD8953-2A3E-E545-8571-ACEBFE8ABE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5046" y="6130805"/>
            <a:ext cx="1035400" cy="64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8511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>
            <a:extLst>
              <a:ext uri="{FF2B5EF4-FFF2-40B4-BE49-F238E27FC236}">
                <a16:creationId xmlns:a16="http://schemas.microsoft.com/office/drawing/2014/main" id="{FF04CDBA-9570-BA4A-AA4A-023A466DDBA1}"/>
              </a:ext>
            </a:extLst>
          </p:cNvPr>
          <p:cNvSpPr/>
          <p:nvPr userDrawn="1"/>
        </p:nvSpPr>
        <p:spPr>
          <a:xfrm>
            <a:off x="0" y="0"/>
            <a:ext cx="649197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799">
              <a:ln>
                <a:noFill/>
              </a:ln>
            </a:endParaRPr>
          </a:p>
        </p:txBody>
      </p:sp>
      <p:sp>
        <p:nvSpPr>
          <p:cNvPr id="6" name="Platshållare för text 12">
            <a:extLst>
              <a:ext uri="{FF2B5EF4-FFF2-40B4-BE49-F238E27FC236}">
                <a16:creationId xmlns:a16="http://schemas.microsoft.com/office/drawing/2014/main" id="{B24B853C-A2BA-B64B-9CA8-40102EB62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67962" y="1632975"/>
            <a:ext cx="4747132" cy="200319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sv-SE" sz="1799" b="0" i="0" u="none" strike="noStrike" smtClean="0">
                <a:effectLst/>
              </a:defRPr>
            </a:lvl1pPr>
          </a:lstStyle>
          <a:p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elit. </a:t>
            </a:r>
            <a:r>
              <a:rPr lang="sv-SE" dirty="0" err="1"/>
              <a:t>Fusce</a:t>
            </a:r>
            <a:r>
              <a:rPr lang="sv-SE" dirty="0"/>
              <a:t> </a:t>
            </a:r>
            <a:r>
              <a:rPr lang="sv-SE" dirty="0" err="1"/>
              <a:t>condimentum</a:t>
            </a:r>
            <a:r>
              <a:rPr lang="sv-SE" dirty="0"/>
              <a:t> eros ut </a:t>
            </a:r>
            <a:r>
              <a:rPr lang="sv-SE" dirty="0" err="1"/>
              <a:t>magna</a:t>
            </a:r>
            <a:r>
              <a:rPr lang="sv-SE" dirty="0"/>
              <a:t> </a:t>
            </a:r>
            <a:r>
              <a:rPr lang="sv-SE" dirty="0" err="1"/>
              <a:t>efficitur</a:t>
            </a:r>
            <a:r>
              <a:rPr lang="sv-SE" dirty="0"/>
              <a:t>, </a:t>
            </a:r>
            <a:r>
              <a:rPr lang="sv-SE" dirty="0" err="1"/>
              <a:t>vel</a:t>
            </a:r>
            <a:r>
              <a:rPr lang="sv-SE" dirty="0"/>
              <a:t> </a:t>
            </a:r>
            <a:r>
              <a:rPr lang="sv-SE" dirty="0" err="1"/>
              <a:t>aliquam</a:t>
            </a:r>
            <a:r>
              <a:rPr lang="sv-SE" dirty="0"/>
              <a:t> </a:t>
            </a:r>
            <a:r>
              <a:rPr lang="sv-SE" dirty="0" err="1"/>
              <a:t>risus</a:t>
            </a:r>
            <a:r>
              <a:rPr lang="sv-SE" dirty="0"/>
              <a:t> </a:t>
            </a:r>
            <a:r>
              <a:rPr lang="sv-SE" dirty="0" err="1"/>
              <a:t>eleifend</a:t>
            </a:r>
            <a:r>
              <a:rPr lang="sv-SE" dirty="0"/>
              <a:t>. </a:t>
            </a:r>
            <a:r>
              <a:rPr lang="sv-SE" dirty="0" err="1"/>
              <a:t>Integer</a:t>
            </a:r>
            <a:r>
              <a:rPr lang="sv-SE" dirty="0"/>
              <a:t> </a:t>
            </a:r>
            <a:r>
              <a:rPr lang="sv-SE" dirty="0" err="1"/>
              <a:t>lacinia</a:t>
            </a:r>
            <a:r>
              <a:rPr lang="sv-SE" dirty="0"/>
              <a:t> </a:t>
            </a:r>
            <a:r>
              <a:rPr lang="sv-SE" dirty="0" err="1"/>
              <a:t>leo</a:t>
            </a:r>
            <a:r>
              <a:rPr lang="sv-SE" dirty="0"/>
              <a:t> a tortor </a:t>
            </a:r>
            <a:r>
              <a:rPr lang="sv-SE" dirty="0" err="1"/>
              <a:t>iaculis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. </a:t>
            </a:r>
            <a:r>
              <a:rPr lang="sv-SE" dirty="0" err="1"/>
              <a:t>Morbi</a:t>
            </a:r>
            <a:r>
              <a:rPr lang="sv-SE" dirty="0"/>
              <a:t> ut </a:t>
            </a:r>
            <a:r>
              <a:rPr lang="sv-SE" dirty="0" err="1"/>
              <a:t>laoreet</a:t>
            </a:r>
            <a:r>
              <a:rPr lang="sv-SE" dirty="0"/>
              <a:t> </a:t>
            </a:r>
            <a:r>
              <a:rPr lang="sv-SE" dirty="0" err="1"/>
              <a:t>mauris</a:t>
            </a:r>
            <a:r>
              <a:rPr lang="sv-SE" dirty="0"/>
              <a:t>. </a:t>
            </a:r>
            <a:r>
              <a:rPr lang="sv-SE" dirty="0" err="1"/>
              <a:t>Nullam</a:t>
            </a:r>
            <a:r>
              <a:rPr lang="sv-SE" dirty="0"/>
              <a:t> sed </a:t>
            </a:r>
            <a:r>
              <a:rPr lang="sv-SE" dirty="0" err="1"/>
              <a:t>nunc</a:t>
            </a:r>
            <a:r>
              <a:rPr lang="sv-SE" dirty="0"/>
              <a:t> et </a:t>
            </a:r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laoreet</a:t>
            </a:r>
            <a:r>
              <a:rPr lang="sv-SE" dirty="0"/>
              <a:t> </a:t>
            </a:r>
            <a:r>
              <a:rPr lang="sv-SE" dirty="0" err="1"/>
              <a:t>viverra</a:t>
            </a:r>
            <a:r>
              <a:rPr lang="sv-SE" dirty="0"/>
              <a:t> eget a </a:t>
            </a:r>
            <a:r>
              <a:rPr lang="sv-SE" dirty="0" err="1"/>
              <a:t>nisl</a:t>
            </a:r>
            <a:r>
              <a:rPr lang="sv-SE" dirty="0"/>
              <a:t>. </a:t>
            </a:r>
          </a:p>
        </p:txBody>
      </p:sp>
      <p:sp>
        <p:nvSpPr>
          <p:cNvPr id="7" name="Platshållare för text 12">
            <a:extLst>
              <a:ext uri="{FF2B5EF4-FFF2-40B4-BE49-F238E27FC236}">
                <a16:creationId xmlns:a16="http://schemas.microsoft.com/office/drawing/2014/main" id="{25F0F5DD-98CC-AC4B-85F3-87220080E20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7962" y="4199964"/>
            <a:ext cx="4747132" cy="141502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sv-SE" sz="1799" b="0" i="0" u="none" strike="noStrike" smtClean="0">
                <a:effectLst/>
              </a:defRPr>
            </a:lvl1pPr>
          </a:lstStyle>
          <a:p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elit. </a:t>
            </a:r>
            <a:r>
              <a:rPr lang="sv-SE" dirty="0" err="1"/>
              <a:t>Fusce</a:t>
            </a:r>
            <a:r>
              <a:rPr lang="sv-SE" dirty="0"/>
              <a:t> </a:t>
            </a:r>
            <a:r>
              <a:rPr lang="sv-SE" dirty="0" err="1"/>
              <a:t>condimentum</a:t>
            </a:r>
            <a:r>
              <a:rPr lang="sv-SE" dirty="0"/>
              <a:t> eros ut </a:t>
            </a:r>
            <a:r>
              <a:rPr lang="sv-SE" dirty="0" err="1"/>
              <a:t>magna</a:t>
            </a:r>
            <a:r>
              <a:rPr lang="sv-SE" dirty="0"/>
              <a:t> </a:t>
            </a:r>
            <a:r>
              <a:rPr lang="sv-SE" dirty="0" err="1"/>
              <a:t>efficitur</a:t>
            </a:r>
            <a:r>
              <a:rPr lang="sv-SE" dirty="0"/>
              <a:t>, </a:t>
            </a:r>
            <a:r>
              <a:rPr lang="sv-SE" dirty="0" err="1"/>
              <a:t>vel</a:t>
            </a:r>
            <a:r>
              <a:rPr lang="sv-SE" dirty="0"/>
              <a:t> </a:t>
            </a:r>
            <a:r>
              <a:rPr lang="sv-SE" dirty="0" err="1"/>
              <a:t>aliquam</a:t>
            </a:r>
            <a:r>
              <a:rPr lang="sv-SE" dirty="0"/>
              <a:t> </a:t>
            </a:r>
            <a:r>
              <a:rPr lang="sv-SE" dirty="0" err="1"/>
              <a:t>risus</a:t>
            </a:r>
            <a:r>
              <a:rPr lang="sv-SE" dirty="0"/>
              <a:t> </a:t>
            </a:r>
            <a:r>
              <a:rPr lang="sv-SE" dirty="0" err="1"/>
              <a:t>eleifend</a:t>
            </a:r>
            <a:r>
              <a:rPr lang="sv-SE" dirty="0"/>
              <a:t>. </a:t>
            </a:r>
            <a:r>
              <a:rPr lang="sv-SE" dirty="0" err="1"/>
              <a:t>Integer</a:t>
            </a:r>
            <a:r>
              <a:rPr lang="sv-SE" dirty="0"/>
              <a:t> </a:t>
            </a:r>
            <a:r>
              <a:rPr lang="sv-SE" dirty="0" err="1"/>
              <a:t>lacinia</a:t>
            </a:r>
            <a:r>
              <a:rPr lang="sv-SE" dirty="0"/>
              <a:t> </a:t>
            </a:r>
            <a:r>
              <a:rPr lang="sv-SE" dirty="0" err="1"/>
              <a:t>leo</a:t>
            </a:r>
            <a:r>
              <a:rPr lang="sv-SE" dirty="0"/>
              <a:t> a tortor </a:t>
            </a:r>
            <a:r>
              <a:rPr lang="sv-SE" dirty="0" err="1"/>
              <a:t>iaculis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. </a:t>
            </a:r>
            <a:r>
              <a:rPr lang="sv-SE" dirty="0" err="1"/>
              <a:t>Morbi</a:t>
            </a:r>
            <a:r>
              <a:rPr lang="sv-SE" dirty="0"/>
              <a:t> ut </a:t>
            </a:r>
            <a:r>
              <a:rPr lang="sv-SE" dirty="0" err="1"/>
              <a:t>laoreet</a:t>
            </a:r>
            <a:r>
              <a:rPr lang="sv-SE" dirty="0"/>
              <a:t> </a:t>
            </a:r>
            <a:r>
              <a:rPr lang="sv-SE" dirty="0" err="1"/>
              <a:t>mauris</a:t>
            </a:r>
            <a:r>
              <a:rPr lang="sv-SE" dirty="0"/>
              <a:t>. </a:t>
            </a:r>
          </a:p>
        </p:txBody>
      </p:sp>
      <p:sp>
        <p:nvSpPr>
          <p:cNvPr id="8" name="Platshållare för text 8">
            <a:extLst>
              <a:ext uri="{FF2B5EF4-FFF2-40B4-BE49-F238E27FC236}">
                <a16:creationId xmlns:a16="http://schemas.microsoft.com/office/drawing/2014/main" id="{75AF8F78-1CA2-E14A-94AF-26AB02BBC7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56136" y="1188475"/>
            <a:ext cx="4758957" cy="29504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999">
                <a:solidFill>
                  <a:schemeClr val="accent3"/>
                </a:solidFill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9045EFD0-EAB4-F344-9421-6963A2A621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67962" y="3770544"/>
            <a:ext cx="4758957" cy="29504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999">
                <a:solidFill>
                  <a:schemeClr val="accent3"/>
                </a:solidFill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D6968C1C-B379-8D4B-9ED6-23AC46FE3E72}"/>
              </a:ext>
            </a:extLst>
          </p:cNvPr>
          <p:cNvSpPr/>
          <p:nvPr userDrawn="1"/>
        </p:nvSpPr>
        <p:spPr>
          <a:xfrm>
            <a:off x="803443" y="1878213"/>
            <a:ext cx="847677" cy="59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799"/>
          </a:p>
        </p:txBody>
      </p:sp>
      <p:sp>
        <p:nvSpPr>
          <p:cNvPr id="11" name="Platshållare för text 12">
            <a:extLst>
              <a:ext uri="{FF2B5EF4-FFF2-40B4-BE49-F238E27FC236}">
                <a16:creationId xmlns:a16="http://schemas.microsoft.com/office/drawing/2014/main" id="{FF2B6493-8E62-294D-9BDC-6474852CE7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0303" y="2120592"/>
            <a:ext cx="4747132" cy="338009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sv-SE" sz="1999" b="0" i="0" u="none" strike="noStrike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elit. </a:t>
            </a:r>
            <a:r>
              <a:rPr lang="sv-SE" dirty="0" err="1"/>
              <a:t>Fusce</a:t>
            </a:r>
            <a:r>
              <a:rPr lang="sv-SE" dirty="0"/>
              <a:t> </a:t>
            </a:r>
            <a:r>
              <a:rPr lang="sv-SE" dirty="0" err="1"/>
              <a:t>condimentum</a:t>
            </a:r>
            <a:r>
              <a:rPr lang="sv-SE" dirty="0"/>
              <a:t> eros ut </a:t>
            </a:r>
            <a:r>
              <a:rPr lang="sv-SE" dirty="0" err="1"/>
              <a:t>magna</a:t>
            </a:r>
            <a:r>
              <a:rPr lang="sv-SE" dirty="0"/>
              <a:t> </a:t>
            </a:r>
            <a:r>
              <a:rPr lang="sv-SE" dirty="0" err="1"/>
              <a:t>efficitur</a:t>
            </a:r>
            <a:r>
              <a:rPr lang="sv-SE" dirty="0"/>
              <a:t>, </a:t>
            </a:r>
            <a:r>
              <a:rPr lang="sv-SE" dirty="0" err="1"/>
              <a:t>vel</a:t>
            </a:r>
            <a:r>
              <a:rPr lang="sv-SE" dirty="0"/>
              <a:t> </a:t>
            </a:r>
            <a:r>
              <a:rPr lang="sv-SE" dirty="0" err="1"/>
              <a:t>aliquam</a:t>
            </a:r>
            <a:r>
              <a:rPr lang="sv-SE" dirty="0"/>
              <a:t> </a:t>
            </a:r>
            <a:r>
              <a:rPr lang="sv-SE" dirty="0" err="1"/>
              <a:t>risus</a:t>
            </a:r>
            <a:r>
              <a:rPr lang="sv-SE" dirty="0"/>
              <a:t> </a:t>
            </a:r>
            <a:r>
              <a:rPr lang="sv-SE" dirty="0" err="1"/>
              <a:t>eleifend</a:t>
            </a:r>
            <a:r>
              <a:rPr lang="sv-SE" dirty="0"/>
              <a:t>. </a:t>
            </a:r>
            <a:r>
              <a:rPr lang="sv-SE" dirty="0" err="1"/>
              <a:t>Integer</a:t>
            </a:r>
            <a:r>
              <a:rPr lang="sv-SE" dirty="0"/>
              <a:t> </a:t>
            </a:r>
            <a:r>
              <a:rPr lang="sv-SE" dirty="0" err="1"/>
              <a:t>lacinia</a:t>
            </a:r>
            <a:r>
              <a:rPr lang="sv-SE" dirty="0"/>
              <a:t> </a:t>
            </a:r>
            <a:r>
              <a:rPr lang="sv-SE" dirty="0" err="1"/>
              <a:t>leo</a:t>
            </a:r>
            <a:r>
              <a:rPr lang="sv-SE" dirty="0"/>
              <a:t> a tortor </a:t>
            </a:r>
            <a:r>
              <a:rPr lang="sv-SE" dirty="0" err="1"/>
              <a:t>iaculis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. </a:t>
            </a:r>
            <a:r>
              <a:rPr lang="sv-SE" dirty="0" err="1"/>
              <a:t>Morbi</a:t>
            </a:r>
            <a:r>
              <a:rPr lang="sv-SE" dirty="0"/>
              <a:t> ut </a:t>
            </a:r>
            <a:r>
              <a:rPr lang="sv-SE" dirty="0" err="1"/>
              <a:t>laoreet</a:t>
            </a:r>
            <a:r>
              <a:rPr lang="sv-SE" dirty="0"/>
              <a:t> </a:t>
            </a:r>
            <a:r>
              <a:rPr lang="sv-SE" dirty="0" err="1"/>
              <a:t>mauris</a:t>
            </a:r>
            <a:r>
              <a:rPr lang="sv-SE" dirty="0"/>
              <a:t>. </a:t>
            </a:r>
            <a:r>
              <a:rPr lang="sv-SE" dirty="0" err="1"/>
              <a:t>Nullam</a:t>
            </a:r>
            <a:r>
              <a:rPr lang="sv-SE" dirty="0"/>
              <a:t> sed </a:t>
            </a:r>
            <a:r>
              <a:rPr lang="sv-SE" dirty="0" err="1"/>
              <a:t>nunc</a:t>
            </a:r>
            <a:r>
              <a:rPr lang="sv-SE" dirty="0"/>
              <a:t> et </a:t>
            </a:r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laoreet</a:t>
            </a:r>
            <a:r>
              <a:rPr lang="sv-SE" dirty="0"/>
              <a:t> </a:t>
            </a:r>
            <a:r>
              <a:rPr lang="sv-SE" dirty="0" err="1"/>
              <a:t>viverra</a:t>
            </a:r>
            <a:r>
              <a:rPr lang="sv-SE" dirty="0"/>
              <a:t> eget a </a:t>
            </a:r>
            <a:r>
              <a:rPr lang="sv-SE" dirty="0" err="1"/>
              <a:t>nisl</a:t>
            </a:r>
            <a:r>
              <a:rPr lang="sv-SE" dirty="0"/>
              <a:t>. </a:t>
            </a:r>
          </a:p>
        </p:txBody>
      </p:sp>
      <p:sp>
        <p:nvSpPr>
          <p:cNvPr id="13" name="Platshållare för text 12">
            <a:extLst>
              <a:ext uri="{FF2B5EF4-FFF2-40B4-BE49-F238E27FC236}">
                <a16:creationId xmlns:a16="http://schemas.microsoft.com/office/drawing/2014/main" id="{7A6C0014-F7BA-9846-8C9B-B3FD11400D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876" y="691138"/>
            <a:ext cx="4441859" cy="11089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999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sv-SE" dirty="0"/>
              <a:t>Detta är en rubrik på max två rader.</a:t>
            </a:r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B2C127FF-AB5F-CC42-9352-E6C93A9231F2}"/>
              </a:ext>
            </a:extLst>
          </p:cNvPr>
          <p:cNvSpPr/>
          <p:nvPr userDrawn="1"/>
        </p:nvSpPr>
        <p:spPr>
          <a:xfrm rot="16200000">
            <a:off x="-3342883" y="3342885"/>
            <a:ext cx="6858000" cy="172232"/>
          </a:xfrm>
          <a:prstGeom prst="rect">
            <a:avLst/>
          </a:prstGeom>
          <a:gradFill>
            <a:gsLst>
              <a:gs pos="67000">
                <a:schemeClr val="accent2"/>
              </a:gs>
              <a:gs pos="0">
                <a:srgbClr val="991F3D"/>
              </a:gs>
              <a:gs pos="100000">
                <a:schemeClr val="accent3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799"/>
          </a:p>
        </p:txBody>
      </p:sp>
    </p:spTree>
    <p:extLst>
      <p:ext uri="{BB962C8B-B14F-4D97-AF65-F5344CB8AC3E}">
        <p14:creationId xmlns:p14="http://schemas.microsoft.com/office/powerpoint/2010/main" val="20681526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text 12">
            <a:extLst>
              <a:ext uri="{FF2B5EF4-FFF2-40B4-BE49-F238E27FC236}">
                <a16:creationId xmlns:a16="http://schemas.microsoft.com/office/drawing/2014/main" id="{B24B853C-A2BA-B64B-9CA8-40102EB62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67962" y="3987805"/>
            <a:ext cx="4747132" cy="200319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sv-SE" sz="1799" b="0" i="0" u="none" strike="noStrike" smtClean="0">
                <a:solidFill>
                  <a:schemeClr val="accent6"/>
                </a:solidFill>
                <a:effectLst/>
              </a:defRPr>
            </a:lvl1pPr>
          </a:lstStyle>
          <a:p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elit. </a:t>
            </a:r>
            <a:r>
              <a:rPr lang="sv-SE" dirty="0" err="1"/>
              <a:t>Fusce</a:t>
            </a:r>
            <a:r>
              <a:rPr lang="sv-SE" dirty="0"/>
              <a:t> </a:t>
            </a:r>
            <a:r>
              <a:rPr lang="sv-SE" dirty="0" err="1"/>
              <a:t>condimentum</a:t>
            </a:r>
            <a:r>
              <a:rPr lang="sv-SE" dirty="0"/>
              <a:t> eros ut </a:t>
            </a:r>
            <a:r>
              <a:rPr lang="sv-SE" dirty="0" err="1"/>
              <a:t>magna</a:t>
            </a:r>
            <a:r>
              <a:rPr lang="sv-SE" dirty="0"/>
              <a:t> </a:t>
            </a:r>
            <a:r>
              <a:rPr lang="sv-SE" dirty="0" err="1"/>
              <a:t>efficitur</a:t>
            </a:r>
            <a:r>
              <a:rPr lang="sv-SE" dirty="0"/>
              <a:t>, </a:t>
            </a:r>
            <a:r>
              <a:rPr lang="sv-SE" dirty="0" err="1"/>
              <a:t>vel</a:t>
            </a:r>
            <a:r>
              <a:rPr lang="sv-SE" dirty="0"/>
              <a:t> </a:t>
            </a:r>
            <a:r>
              <a:rPr lang="sv-SE" dirty="0" err="1"/>
              <a:t>aliquam</a:t>
            </a:r>
            <a:r>
              <a:rPr lang="sv-SE" dirty="0"/>
              <a:t> </a:t>
            </a:r>
            <a:r>
              <a:rPr lang="sv-SE" dirty="0" err="1"/>
              <a:t>risus</a:t>
            </a:r>
            <a:r>
              <a:rPr lang="sv-SE" dirty="0"/>
              <a:t> </a:t>
            </a:r>
            <a:r>
              <a:rPr lang="sv-SE" dirty="0" err="1"/>
              <a:t>eleifend</a:t>
            </a:r>
            <a:r>
              <a:rPr lang="sv-SE" dirty="0"/>
              <a:t>. </a:t>
            </a:r>
            <a:r>
              <a:rPr lang="sv-SE" dirty="0" err="1"/>
              <a:t>Integer</a:t>
            </a:r>
            <a:r>
              <a:rPr lang="sv-SE" dirty="0"/>
              <a:t> </a:t>
            </a:r>
            <a:r>
              <a:rPr lang="sv-SE" dirty="0" err="1"/>
              <a:t>lacinia</a:t>
            </a:r>
            <a:r>
              <a:rPr lang="sv-SE" dirty="0"/>
              <a:t> </a:t>
            </a:r>
            <a:r>
              <a:rPr lang="sv-SE" dirty="0" err="1"/>
              <a:t>leo</a:t>
            </a:r>
            <a:r>
              <a:rPr lang="sv-SE" dirty="0"/>
              <a:t> a tortor </a:t>
            </a:r>
            <a:r>
              <a:rPr lang="sv-SE" dirty="0" err="1"/>
              <a:t>iaculis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. </a:t>
            </a:r>
            <a:r>
              <a:rPr lang="sv-SE" dirty="0" err="1"/>
              <a:t>Morbi</a:t>
            </a:r>
            <a:r>
              <a:rPr lang="sv-SE" dirty="0"/>
              <a:t> ut </a:t>
            </a:r>
            <a:r>
              <a:rPr lang="sv-SE" dirty="0" err="1"/>
              <a:t>laoreet</a:t>
            </a:r>
            <a:r>
              <a:rPr lang="sv-SE" dirty="0"/>
              <a:t> </a:t>
            </a:r>
            <a:r>
              <a:rPr lang="sv-SE" dirty="0" err="1"/>
              <a:t>mauris</a:t>
            </a:r>
            <a:r>
              <a:rPr lang="sv-SE" dirty="0"/>
              <a:t>. </a:t>
            </a:r>
            <a:r>
              <a:rPr lang="sv-SE" dirty="0" err="1"/>
              <a:t>Nullam</a:t>
            </a:r>
            <a:r>
              <a:rPr lang="sv-SE" dirty="0"/>
              <a:t> sed </a:t>
            </a:r>
            <a:r>
              <a:rPr lang="sv-SE" dirty="0" err="1"/>
              <a:t>nunc</a:t>
            </a:r>
            <a:r>
              <a:rPr lang="sv-SE" dirty="0"/>
              <a:t> et </a:t>
            </a:r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laoreet</a:t>
            </a:r>
            <a:r>
              <a:rPr lang="sv-SE" dirty="0"/>
              <a:t> </a:t>
            </a:r>
            <a:r>
              <a:rPr lang="sv-SE" dirty="0" err="1"/>
              <a:t>viverra</a:t>
            </a:r>
            <a:r>
              <a:rPr lang="sv-SE" dirty="0"/>
              <a:t> eget a </a:t>
            </a:r>
            <a:r>
              <a:rPr lang="sv-SE" dirty="0" err="1"/>
              <a:t>nisl</a:t>
            </a:r>
            <a:r>
              <a:rPr lang="sv-SE" dirty="0"/>
              <a:t>. 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D6968C1C-B379-8D4B-9ED6-23AC46FE3E72}"/>
              </a:ext>
            </a:extLst>
          </p:cNvPr>
          <p:cNvSpPr/>
          <p:nvPr userDrawn="1"/>
        </p:nvSpPr>
        <p:spPr>
          <a:xfrm>
            <a:off x="6992528" y="3357179"/>
            <a:ext cx="847677" cy="59913"/>
          </a:xfrm>
          <a:prstGeom prst="rect">
            <a:avLst/>
          </a:prstGeom>
          <a:solidFill>
            <a:srgbClr val="991F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799"/>
          </a:p>
        </p:txBody>
      </p:sp>
      <p:sp>
        <p:nvSpPr>
          <p:cNvPr id="13" name="Platshållare för text 12">
            <a:extLst>
              <a:ext uri="{FF2B5EF4-FFF2-40B4-BE49-F238E27FC236}">
                <a16:creationId xmlns:a16="http://schemas.microsoft.com/office/drawing/2014/main" id="{7A6C0014-F7BA-9846-8C9B-B3FD11400D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67961" y="2389049"/>
            <a:ext cx="4441858" cy="11089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999">
                <a:solidFill>
                  <a:schemeClr val="accent6"/>
                </a:solidFill>
                <a:latin typeface="+mj-lt"/>
              </a:defRPr>
            </a:lvl1pPr>
          </a:lstStyle>
          <a:p>
            <a:r>
              <a:rPr lang="sv-SE" dirty="0"/>
              <a:t>Detta är en rubrik på max två rader.</a:t>
            </a:r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B2C127FF-AB5F-CC42-9352-E6C93A9231F2}"/>
              </a:ext>
            </a:extLst>
          </p:cNvPr>
          <p:cNvSpPr/>
          <p:nvPr userDrawn="1"/>
        </p:nvSpPr>
        <p:spPr>
          <a:xfrm rot="16200000">
            <a:off x="-3342883" y="3342885"/>
            <a:ext cx="6858000" cy="172232"/>
          </a:xfrm>
          <a:prstGeom prst="rect">
            <a:avLst/>
          </a:prstGeom>
          <a:gradFill>
            <a:gsLst>
              <a:gs pos="67000">
                <a:schemeClr val="accent2"/>
              </a:gs>
              <a:gs pos="0">
                <a:srgbClr val="991F3D"/>
              </a:gs>
              <a:gs pos="100000">
                <a:schemeClr val="accent3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799"/>
          </a:p>
        </p:txBody>
      </p:sp>
      <p:sp>
        <p:nvSpPr>
          <p:cNvPr id="16" name="Platshållare för bild 14">
            <a:extLst>
              <a:ext uri="{FF2B5EF4-FFF2-40B4-BE49-F238E27FC236}">
                <a16:creationId xmlns:a16="http://schemas.microsoft.com/office/drawing/2014/main" id="{7D006B4D-1253-C641-B164-8B30A764C5E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72993" y="0"/>
            <a:ext cx="6319779" cy="6858000"/>
          </a:xfrm>
          <a:prstGeom prst="rect">
            <a:avLst/>
          </a:prstGeom>
        </p:spPr>
        <p:txBody>
          <a:bodyPr tIns="756000"/>
          <a:lstStyle>
            <a:lvl1pPr marL="0" indent="0" algn="ctr">
              <a:buFontTx/>
              <a:buNone/>
              <a:defRPr/>
            </a:lvl1pPr>
          </a:lstStyle>
          <a:p>
            <a:r>
              <a:rPr lang="sv-SE" dirty="0"/>
              <a:t>Infoga bild</a:t>
            </a:r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B5F93A23-59B6-6849-8E81-22468B063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12" t="78817" r="15641" b="-1796"/>
          <a:stretch/>
        </p:blipFill>
        <p:spPr>
          <a:xfrm>
            <a:off x="-531112" y="1"/>
            <a:ext cx="12577266" cy="231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607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>
            <a:extLst>
              <a:ext uri="{FF2B5EF4-FFF2-40B4-BE49-F238E27FC236}">
                <a16:creationId xmlns:a16="http://schemas.microsoft.com/office/drawing/2014/main" id="{72D622F8-F3B8-BB47-8FF6-0DEDB38D7FC3}"/>
              </a:ext>
            </a:extLst>
          </p:cNvPr>
          <p:cNvSpPr/>
          <p:nvPr userDrawn="1"/>
        </p:nvSpPr>
        <p:spPr>
          <a:xfrm rot="16200000">
            <a:off x="-186462" y="186464"/>
            <a:ext cx="6858000" cy="6485076"/>
          </a:xfrm>
          <a:prstGeom prst="rect">
            <a:avLst/>
          </a:prstGeom>
          <a:gradFill>
            <a:gsLst>
              <a:gs pos="67000">
                <a:schemeClr val="accent2"/>
              </a:gs>
              <a:gs pos="0">
                <a:schemeClr val="accent1"/>
              </a:gs>
              <a:gs pos="100000">
                <a:schemeClr val="accent3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799"/>
          </a:p>
        </p:txBody>
      </p:sp>
      <p:sp>
        <p:nvSpPr>
          <p:cNvPr id="6" name="Platshållare för text 12">
            <a:extLst>
              <a:ext uri="{FF2B5EF4-FFF2-40B4-BE49-F238E27FC236}">
                <a16:creationId xmlns:a16="http://schemas.microsoft.com/office/drawing/2014/main" id="{B24B853C-A2BA-B64B-9CA8-40102EB62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67962" y="1632975"/>
            <a:ext cx="4747132" cy="200319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sv-SE" sz="1799" b="0" i="0" u="none" strike="noStrike" smtClean="0">
                <a:effectLst/>
              </a:defRPr>
            </a:lvl1pPr>
          </a:lstStyle>
          <a:p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elit. </a:t>
            </a:r>
            <a:r>
              <a:rPr lang="sv-SE" dirty="0" err="1"/>
              <a:t>Fusce</a:t>
            </a:r>
            <a:r>
              <a:rPr lang="sv-SE" dirty="0"/>
              <a:t> </a:t>
            </a:r>
            <a:r>
              <a:rPr lang="sv-SE" dirty="0" err="1"/>
              <a:t>condimentum</a:t>
            </a:r>
            <a:r>
              <a:rPr lang="sv-SE" dirty="0"/>
              <a:t> eros ut </a:t>
            </a:r>
            <a:r>
              <a:rPr lang="sv-SE" dirty="0" err="1"/>
              <a:t>magna</a:t>
            </a:r>
            <a:r>
              <a:rPr lang="sv-SE" dirty="0"/>
              <a:t> </a:t>
            </a:r>
            <a:r>
              <a:rPr lang="sv-SE" dirty="0" err="1"/>
              <a:t>efficitur</a:t>
            </a:r>
            <a:r>
              <a:rPr lang="sv-SE" dirty="0"/>
              <a:t>, </a:t>
            </a:r>
            <a:r>
              <a:rPr lang="sv-SE" dirty="0" err="1"/>
              <a:t>vel</a:t>
            </a:r>
            <a:r>
              <a:rPr lang="sv-SE" dirty="0"/>
              <a:t> </a:t>
            </a:r>
            <a:r>
              <a:rPr lang="sv-SE" dirty="0" err="1"/>
              <a:t>aliquam</a:t>
            </a:r>
            <a:r>
              <a:rPr lang="sv-SE" dirty="0"/>
              <a:t> </a:t>
            </a:r>
            <a:r>
              <a:rPr lang="sv-SE" dirty="0" err="1"/>
              <a:t>risus</a:t>
            </a:r>
            <a:r>
              <a:rPr lang="sv-SE" dirty="0"/>
              <a:t> </a:t>
            </a:r>
            <a:r>
              <a:rPr lang="sv-SE" dirty="0" err="1"/>
              <a:t>eleifend</a:t>
            </a:r>
            <a:r>
              <a:rPr lang="sv-SE" dirty="0"/>
              <a:t>. </a:t>
            </a:r>
            <a:r>
              <a:rPr lang="sv-SE" dirty="0" err="1"/>
              <a:t>Integer</a:t>
            </a:r>
            <a:r>
              <a:rPr lang="sv-SE" dirty="0"/>
              <a:t> </a:t>
            </a:r>
            <a:r>
              <a:rPr lang="sv-SE" dirty="0" err="1"/>
              <a:t>lacinia</a:t>
            </a:r>
            <a:r>
              <a:rPr lang="sv-SE" dirty="0"/>
              <a:t> </a:t>
            </a:r>
            <a:r>
              <a:rPr lang="sv-SE" dirty="0" err="1"/>
              <a:t>leo</a:t>
            </a:r>
            <a:r>
              <a:rPr lang="sv-SE" dirty="0"/>
              <a:t> a tortor </a:t>
            </a:r>
            <a:r>
              <a:rPr lang="sv-SE" dirty="0" err="1"/>
              <a:t>iaculis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. </a:t>
            </a:r>
            <a:r>
              <a:rPr lang="sv-SE" dirty="0" err="1"/>
              <a:t>Morbi</a:t>
            </a:r>
            <a:r>
              <a:rPr lang="sv-SE" dirty="0"/>
              <a:t> ut </a:t>
            </a:r>
            <a:r>
              <a:rPr lang="sv-SE" dirty="0" err="1"/>
              <a:t>laoreet</a:t>
            </a:r>
            <a:r>
              <a:rPr lang="sv-SE" dirty="0"/>
              <a:t> </a:t>
            </a:r>
            <a:r>
              <a:rPr lang="sv-SE" dirty="0" err="1"/>
              <a:t>mauris</a:t>
            </a:r>
            <a:r>
              <a:rPr lang="sv-SE" dirty="0"/>
              <a:t>. </a:t>
            </a:r>
            <a:r>
              <a:rPr lang="sv-SE" dirty="0" err="1"/>
              <a:t>Nullam</a:t>
            </a:r>
            <a:r>
              <a:rPr lang="sv-SE" dirty="0"/>
              <a:t> sed </a:t>
            </a:r>
            <a:r>
              <a:rPr lang="sv-SE" dirty="0" err="1"/>
              <a:t>nunc</a:t>
            </a:r>
            <a:r>
              <a:rPr lang="sv-SE" dirty="0"/>
              <a:t> et </a:t>
            </a:r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laoreet</a:t>
            </a:r>
            <a:r>
              <a:rPr lang="sv-SE" dirty="0"/>
              <a:t> </a:t>
            </a:r>
            <a:r>
              <a:rPr lang="sv-SE" dirty="0" err="1"/>
              <a:t>viverra</a:t>
            </a:r>
            <a:r>
              <a:rPr lang="sv-SE" dirty="0"/>
              <a:t> eget a </a:t>
            </a:r>
            <a:r>
              <a:rPr lang="sv-SE" dirty="0" err="1"/>
              <a:t>nisl</a:t>
            </a:r>
            <a:r>
              <a:rPr lang="sv-SE" dirty="0"/>
              <a:t>. </a:t>
            </a:r>
          </a:p>
        </p:txBody>
      </p:sp>
      <p:sp>
        <p:nvSpPr>
          <p:cNvPr id="7" name="Platshållare för text 12">
            <a:extLst>
              <a:ext uri="{FF2B5EF4-FFF2-40B4-BE49-F238E27FC236}">
                <a16:creationId xmlns:a16="http://schemas.microsoft.com/office/drawing/2014/main" id="{25F0F5DD-98CC-AC4B-85F3-87220080E20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7962" y="4199964"/>
            <a:ext cx="4747132" cy="141502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sv-SE" sz="1799" b="0" i="0" u="none" strike="noStrike" smtClean="0">
                <a:effectLst/>
              </a:defRPr>
            </a:lvl1pPr>
          </a:lstStyle>
          <a:p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elit. </a:t>
            </a:r>
            <a:r>
              <a:rPr lang="sv-SE" dirty="0" err="1"/>
              <a:t>Fusce</a:t>
            </a:r>
            <a:r>
              <a:rPr lang="sv-SE" dirty="0"/>
              <a:t> </a:t>
            </a:r>
            <a:r>
              <a:rPr lang="sv-SE" dirty="0" err="1"/>
              <a:t>condimentum</a:t>
            </a:r>
            <a:r>
              <a:rPr lang="sv-SE" dirty="0"/>
              <a:t> eros ut </a:t>
            </a:r>
            <a:r>
              <a:rPr lang="sv-SE" dirty="0" err="1"/>
              <a:t>magna</a:t>
            </a:r>
            <a:r>
              <a:rPr lang="sv-SE" dirty="0"/>
              <a:t> </a:t>
            </a:r>
            <a:r>
              <a:rPr lang="sv-SE" dirty="0" err="1"/>
              <a:t>efficitur</a:t>
            </a:r>
            <a:r>
              <a:rPr lang="sv-SE" dirty="0"/>
              <a:t>, </a:t>
            </a:r>
            <a:r>
              <a:rPr lang="sv-SE" dirty="0" err="1"/>
              <a:t>vel</a:t>
            </a:r>
            <a:r>
              <a:rPr lang="sv-SE" dirty="0"/>
              <a:t> </a:t>
            </a:r>
            <a:r>
              <a:rPr lang="sv-SE" dirty="0" err="1"/>
              <a:t>aliquam</a:t>
            </a:r>
            <a:r>
              <a:rPr lang="sv-SE" dirty="0"/>
              <a:t> </a:t>
            </a:r>
            <a:r>
              <a:rPr lang="sv-SE" dirty="0" err="1"/>
              <a:t>risus</a:t>
            </a:r>
            <a:r>
              <a:rPr lang="sv-SE" dirty="0"/>
              <a:t> </a:t>
            </a:r>
            <a:r>
              <a:rPr lang="sv-SE" dirty="0" err="1"/>
              <a:t>eleifend</a:t>
            </a:r>
            <a:r>
              <a:rPr lang="sv-SE" dirty="0"/>
              <a:t>. </a:t>
            </a:r>
            <a:r>
              <a:rPr lang="sv-SE" dirty="0" err="1"/>
              <a:t>Integer</a:t>
            </a:r>
            <a:r>
              <a:rPr lang="sv-SE" dirty="0"/>
              <a:t> </a:t>
            </a:r>
            <a:r>
              <a:rPr lang="sv-SE" dirty="0" err="1"/>
              <a:t>lacinia</a:t>
            </a:r>
            <a:r>
              <a:rPr lang="sv-SE" dirty="0"/>
              <a:t> </a:t>
            </a:r>
            <a:r>
              <a:rPr lang="sv-SE" dirty="0" err="1"/>
              <a:t>leo</a:t>
            </a:r>
            <a:r>
              <a:rPr lang="sv-SE" dirty="0"/>
              <a:t> a tortor </a:t>
            </a:r>
            <a:r>
              <a:rPr lang="sv-SE" dirty="0" err="1"/>
              <a:t>iaculis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. </a:t>
            </a:r>
            <a:r>
              <a:rPr lang="sv-SE" dirty="0" err="1"/>
              <a:t>Morbi</a:t>
            </a:r>
            <a:r>
              <a:rPr lang="sv-SE" dirty="0"/>
              <a:t> ut </a:t>
            </a:r>
            <a:r>
              <a:rPr lang="sv-SE" dirty="0" err="1"/>
              <a:t>laoreet</a:t>
            </a:r>
            <a:r>
              <a:rPr lang="sv-SE" dirty="0"/>
              <a:t> </a:t>
            </a:r>
            <a:r>
              <a:rPr lang="sv-SE" dirty="0" err="1"/>
              <a:t>mauris</a:t>
            </a:r>
            <a:r>
              <a:rPr lang="sv-SE" dirty="0"/>
              <a:t>. </a:t>
            </a:r>
          </a:p>
        </p:txBody>
      </p:sp>
      <p:sp>
        <p:nvSpPr>
          <p:cNvPr id="8" name="Platshållare för text 8">
            <a:extLst>
              <a:ext uri="{FF2B5EF4-FFF2-40B4-BE49-F238E27FC236}">
                <a16:creationId xmlns:a16="http://schemas.microsoft.com/office/drawing/2014/main" id="{75AF8F78-1CA2-E14A-94AF-26AB02BBC7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56136" y="1188475"/>
            <a:ext cx="4758957" cy="29504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999">
                <a:solidFill>
                  <a:schemeClr val="accent3"/>
                </a:solidFill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9045EFD0-EAB4-F344-9421-6963A2A621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67962" y="3770544"/>
            <a:ext cx="4758957" cy="29504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999">
                <a:solidFill>
                  <a:schemeClr val="accent3"/>
                </a:solidFill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D6968C1C-B379-8D4B-9ED6-23AC46FE3E72}"/>
              </a:ext>
            </a:extLst>
          </p:cNvPr>
          <p:cNvSpPr/>
          <p:nvPr userDrawn="1"/>
        </p:nvSpPr>
        <p:spPr>
          <a:xfrm>
            <a:off x="803443" y="1878213"/>
            <a:ext cx="847677" cy="59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799"/>
          </a:p>
        </p:txBody>
      </p:sp>
      <p:sp>
        <p:nvSpPr>
          <p:cNvPr id="11" name="Platshållare för text 12">
            <a:extLst>
              <a:ext uri="{FF2B5EF4-FFF2-40B4-BE49-F238E27FC236}">
                <a16:creationId xmlns:a16="http://schemas.microsoft.com/office/drawing/2014/main" id="{FF2B6493-8E62-294D-9BDC-6474852CE7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0303" y="2120592"/>
            <a:ext cx="4747132" cy="338009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sv-SE" sz="1999" b="0" i="0" u="none" strike="noStrike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elit. </a:t>
            </a:r>
            <a:r>
              <a:rPr lang="sv-SE" dirty="0" err="1"/>
              <a:t>Fusce</a:t>
            </a:r>
            <a:r>
              <a:rPr lang="sv-SE" dirty="0"/>
              <a:t> </a:t>
            </a:r>
            <a:r>
              <a:rPr lang="sv-SE" dirty="0" err="1"/>
              <a:t>condimentum</a:t>
            </a:r>
            <a:r>
              <a:rPr lang="sv-SE" dirty="0"/>
              <a:t> eros ut </a:t>
            </a:r>
            <a:r>
              <a:rPr lang="sv-SE" dirty="0" err="1"/>
              <a:t>magna</a:t>
            </a:r>
            <a:r>
              <a:rPr lang="sv-SE" dirty="0"/>
              <a:t> </a:t>
            </a:r>
            <a:r>
              <a:rPr lang="sv-SE" dirty="0" err="1"/>
              <a:t>efficitur</a:t>
            </a:r>
            <a:r>
              <a:rPr lang="sv-SE" dirty="0"/>
              <a:t>, </a:t>
            </a:r>
            <a:r>
              <a:rPr lang="sv-SE" dirty="0" err="1"/>
              <a:t>vel</a:t>
            </a:r>
            <a:r>
              <a:rPr lang="sv-SE" dirty="0"/>
              <a:t> </a:t>
            </a:r>
            <a:r>
              <a:rPr lang="sv-SE" dirty="0" err="1"/>
              <a:t>aliquam</a:t>
            </a:r>
            <a:r>
              <a:rPr lang="sv-SE" dirty="0"/>
              <a:t> </a:t>
            </a:r>
            <a:r>
              <a:rPr lang="sv-SE" dirty="0" err="1"/>
              <a:t>risus</a:t>
            </a:r>
            <a:r>
              <a:rPr lang="sv-SE" dirty="0"/>
              <a:t> </a:t>
            </a:r>
            <a:r>
              <a:rPr lang="sv-SE" dirty="0" err="1"/>
              <a:t>eleifend</a:t>
            </a:r>
            <a:r>
              <a:rPr lang="sv-SE" dirty="0"/>
              <a:t>. </a:t>
            </a:r>
            <a:r>
              <a:rPr lang="sv-SE" dirty="0" err="1"/>
              <a:t>Integer</a:t>
            </a:r>
            <a:r>
              <a:rPr lang="sv-SE" dirty="0"/>
              <a:t> </a:t>
            </a:r>
            <a:r>
              <a:rPr lang="sv-SE" dirty="0" err="1"/>
              <a:t>lacinia</a:t>
            </a:r>
            <a:r>
              <a:rPr lang="sv-SE" dirty="0"/>
              <a:t> </a:t>
            </a:r>
            <a:r>
              <a:rPr lang="sv-SE" dirty="0" err="1"/>
              <a:t>leo</a:t>
            </a:r>
            <a:r>
              <a:rPr lang="sv-SE" dirty="0"/>
              <a:t> a tortor </a:t>
            </a:r>
            <a:r>
              <a:rPr lang="sv-SE" dirty="0" err="1"/>
              <a:t>iaculis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. </a:t>
            </a:r>
            <a:r>
              <a:rPr lang="sv-SE" dirty="0" err="1"/>
              <a:t>Morbi</a:t>
            </a:r>
            <a:r>
              <a:rPr lang="sv-SE" dirty="0"/>
              <a:t> ut </a:t>
            </a:r>
            <a:r>
              <a:rPr lang="sv-SE" dirty="0" err="1"/>
              <a:t>laoreet</a:t>
            </a:r>
            <a:r>
              <a:rPr lang="sv-SE" dirty="0"/>
              <a:t> </a:t>
            </a:r>
            <a:r>
              <a:rPr lang="sv-SE" dirty="0" err="1"/>
              <a:t>mauris</a:t>
            </a:r>
            <a:r>
              <a:rPr lang="sv-SE" dirty="0"/>
              <a:t>. </a:t>
            </a:r>
            <a:r>
              <a:rPr lang="sv-SE" dirty="0" err="1"/>
              <a:t>Nullam</a:t>
            </a:r>
            <a:r>
              <a:rPr lang="sv-SE" dirty="0"/>
              <a:t> sed </a:t>
            </a:r>
            <a:r>
              <a:rPr lang="sv-SE" dirty="0" err="1"/>
              <a:t>nunc</a:t>
            </a:r>
            <a:r>
              <a:rPr lang="sv-SE" dirty="0"/>
              <a:t> et </a:t>
            </a:r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laoreet</a:t>
            </a:r>
            <a:r>
              <a:rPr lang="sv-SE" dirty="0"/>
              <a:t> </a:t>
            </a:r>
            <a:r>
              <a:rPr lang="sv-SE" dirty="0" err="1"/>
              <a:t>viverra</a:t>
            </a:r>
            <a:r>
              <a:rPr lang="sv-SE" dirty="0"/>
              <a:t> eget a </a:t>
            </a:r>
            <a:r>
              <a:rPr lang="sv-SE" dirty="0" err="1"/>
              <a:t>nisl</a:t>
            </a:r>
            <a:r>
              <a:rPr lang="sv-SE" dirty="0"/>
              <a:t>. </a:t>
            </a:r>
          </a:p>
        </p:txBody>
      </p:sp>
      <p:sp>
        <p:nvSpPr>
          <p:cNvPr id="13" name="Platshållare för text 12">
            <a:extLst>
              <a:ext uri="{FF2B5EF4-FFF2-40B4-BE49-F238E27FC236}">
                <a16:creationId xmlns:a16="http://schemas.microsoft.com/office/drawing/2014/main" id="{7A6C0014-F7BA-9846-8C9B-B3FD11400D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876" y="691138"/>
            <a:ext cx="4441859" cy="11089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999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sv-SE" dirty="0"/>
              <a:t>Detta är en rubrik på max två rader.</a:t>
            </a:r>
          </a:p>
        </p:txBody>
      </p:sp>
    </p:spTree>
    <p:extLst>
      <p:ext uri="{BB962C8B-B14F-4D97-AF65-F5344CB8AC3E}">
        <p14:creationId xmlns:p14="http://schemas.microsoft.com/office/powerpoint/2010/main" val="728880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>
            <a:extLst>
              <a:ext uri="{FF2B5EF4-FFF2-40B4-BE49-F238E27FC236}">
                <a16:creationId xmlns:a16="http://schemas.microsoft.com/office/drawing/2014/main" id="{72D622F8-F3B8-BB47-8FF6-0DEDB38D7FC3}"/>
              </a:ext>
            </a:extLst>
          </p:cNvPr>
          <p:cNvSpPr/>
          <p:nvPr userDrawn="1"/>
        </p:nvSpPr>
        <p:spPr>
          <a:xfrm rot="16200000">
            <a:off x="-186462" y="186464"/>
            <a:ext cx="6858000" cy="6485076"/>
          </a:xfrm>
          <a:prstGeom prst="rect">
            <a:avLst/>
          </a:prstGeom>
          <a:solidFill>
            <a:schemeClr val="accent4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799"/>
          </a:p>
        </p:txBody>
      </p:sp>
      <p:sp>
        <p:nvSpPr>
          <p:cNvPr id="12" name="Platshållare för diagram 11">
            <a:extLst>
              <a:ext uri="{FF2B5EF4-FFF2-40B4-BE49-F238E27FC236}">
                <a16:creationId xmlns:a16="http://schemas.microsoft.com/office/drawing/2014/main" id="{60677D84-2E80-4E4E-ADBF-B77ABF7C6C76}"/>
              </a:ext>
            </a:extLst>
          </p:cNvPr>
          <p:cNvSpPr>
            <a:spLocks noGrp="1"/>
          </p:cNvSpPr>
          <p:nvPr>
            <p:ph type="chart" sz="quarter" idx="19" hasCustomPrompt="1"/>
          </p:nvPr>
        </p:nvSpPr>
        <p:spPr>
          <a:xfrm>
            <a:off x="573732" y="586597"/>
            <a:ext cx="5394193" cy="538288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sv-SE" dirty="0"/>
              <a:t>Infoga diagram</a:t>
            </a:r>
          </a:p>
        </p:txBody>
      </p:sp>
      <p:sp>
        <p:nvSpPr>
          <p:cNvPr id="6" name="Platshållare för text 12">
            <a:extLst>
              <a:ext uri="{FF2B5EF4-FFF2-40B4-BE49-F238E27FC236}">
                <a16:creationId xmlns:a16="http://schemas.microsoft.com/office/drawing/2014/main" id="{B24B853C-A2BA-B64B-9CA8-40102EB62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67962" y="1632975"/>
            <a:ext cx="4747132" cy="200319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sv-SE" sz="1799" b="0" i="0" u="none" strike="noStrike" smtClean="0">
                <a:effectLst/>
              </a:defRPr>
            </a:lvl1pPr>
          </a:lstStyle>
          <a:p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elit. </a:t>
            </a:r>
            <a:r>
              <a:rPr lang="sv-SE" dirty="0" err="1"/>
              <a:t>Fusce</a:t>
            </a:r>
            <a:r>
              <a:rPr lang="sv-SE" dirty="0"/>
              <a:t> </a:t>
            </a:r>
            <a:r>
              <a:rPr lang="sv-SE" dirty="0" err="1"/>
              <a:t>condimentum</a:t>
            </a:r>
            <a:r>
              <a:rPr lang="sv-SE" dirty="0"/>
              <a:t> eros ut </a:t>
            </a:r>
            <a:r>
              <a:rPr lang="sv-SE" dirty="0" err="1"/>
              <a:t>magna</a:t>
            </a:r>
            <a:r>
              <a:rPr lang="sv-SE" dirty="0"/>
              <a:t> </a:t>
            </a:r>
            <a:r>
              <a:rPr lang="sv-SE" dirty="0" err="1"/>
              <a:t>efficitur</a:t>
            </a:r>
            <a:r>
              <a:rPr lang="sv-SE" dirty="0"/>
              <a:t>, </a:t>
            </a:r>
            <a:r>
              <a:rPr lang="sv-SE" dirty="0" err="1"/>
              <a:t>vel</a:t>
            </a:r>
            <a:r>
              <a:rPr lang="sv-SE" dirty="0"/>
              <a:t> </a:t>
            </a:r>
            <a:r>
              <a:rPr lang="sv-SE" dirty="0" err="1"/>
              <a:t>aliquam</a:t>
            </a:r>
            <a:r>
              <a:rPr lang="sv-SE" dirty="0"/>
              <a:t> </a:t>
            </a:r>
            <a:r>
              <a:rPr lang="sv-SE" dirty="0" err="1"/>
              <a:t>risus</a:t>
            </a:r>
            <a:r>
              <a:rPr lang="sv-SE" dirty="0"/>
              <a:t> </a:t>
            </a:r>
            <a:r>
              <a:rPr lang="sv-SE" dirty="0" err="1"/>
              <a:t>eleifend</a:t>
            </a:r>
            <a:r>
              <a:rPr lang="sv-SE" dirty="0"/>
              <a:t>. </a:t>
            </a:r>
            <a:r>
              <a:rPr lang="sv-SE" dirty="0" err="1"/>
              <a:t>Integer</a:t>
            </a:r>
            <a:r>
              <a:rPr lang="sv-SE" dirty="0"/>
              <a:t> </a:t>
            </a:r>
            <a:r>
              <a:rPr lang="sv-SE" dirty="0" err="1"/>
              <a:t>lacinia</a:t>
            </a:r>
            <a:r>
              <a:rPr lang="sv-SE" dirty="0"/>
              <a:t> </a:t>
            </a:r>
            <a:r>
              <a:rPr lang="sv-SE" dirty="0" err="1"/>
              <a:t>leo</a:t>
            </a:r>
            <a:r>
              <a:rPr lang="sv-SE" dirty="0"/>
              <a:t> a tortor </a:t>
            </a:r>
            <a:r>
              <a:rPr lang="sv-SE" dirty="0" err="1"/>
              <a:t>iaculis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. </a:t>
            </a:r>
            <a:r>
              <a:rPr lang="sv-SE" dirty="0" err="1"/>
              <a:t>Morbi</a:t>
            </a:r>
            <a:r>
              <a:rPr lang="sv-SE" dirty="0"/>
              <a:t> ut </a:t>
            </a:r>
            <a:r>
              <a:rPr lang="sv-SE" dirty="0" err="1"/>
              <a:t>laoreet</a:t>
            </a:r>
            <a:r>
              <a:rPr lang="sv-SE" dirty="0"/>
              <a:t> </a:t>
            </a:r>
            <a:r>
              <a:rPr lang="sv-SE" dirty="0" err="1"/>
              <a:t>mauris</a:t>
            </a:r>
            <a:r>
              <a:rPr lang="sv-SE" dirty="0"/>
              <a:t>. </a:t>
            </a:r>
            <a:r>
              <a:rPr lang="sv-SE" dirty="0" err="1"/>
              <a:t>Nullam</a:t>
            </a:r>
            <a:r>
              <a:rPr lang="sv-SE" dirty="0"/>
              <a:t> sed </a:t>
            </a:r>
            <a:r>
              <a:rPr lang="sv-SE" dirty="0" err="1"/>
              <a:t>nunc</a:t>
            </a:r>
            <a:r>
              <a:rPr lang="sv-SE" dirty="0"/>
              <a:t> et </a:t>
            </a:r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laoreet</a:t>
            </a:r>
            <a:r>
              <a:rPr lang="sv-SE" dirty="0"/>
              <a:t> </a:t>
            </a:r>
            <a:r>
              <a:rPr lang="sv-SE" dirty="0" err="1"/>
              <a:t>viverra</a:t>
            </a:r>
            <a:r>
              <a:rPr lang="sv-SE" dirty="0"/>
              <a:t> eget a </a:t>
            </a:r>
            <a:r>
              <a:rPr lang="sv-SE" dirty="0" err="1"/>
              <a:t>nisl</a:t>
            </a:r>
            <a:r>
              <a:rPr lang="sv-SE" dirty="0"/>
              <a:t>. </a:t>
            </a:r>
          </a:p>
        </p:txBody>
      </p:sp>
      <p:sp>
        <p:nvSpPr>
          <p:cNvPr id="7" name="Platshållare för text 12">
            <a:extLst>
              <a:ext uri="{FF2B5EF4-FFF2-40B4-BE49-F238E27FC236}">
                <a16:creationId xmlns:a16="http://schemas.microsoft.com/office/drawing/2014/main" id="{25F0F5DD-98CC-AC4B-85F3-87220080E20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7962" y="4199964"/>
            <a:ext cx="4747132" cy="141502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sv-SE" sz="1799" b="0" i="0" u="none" strike="noStrike" smtClean="0">
                <a:effectLst/>
              </a:defRPr>
            </a:lvl1pPr>
          </a:lstStyle>
          <a:p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elit. </a:t>
            </a:r>
            <a:r>
              <a:rPr lang="sv-SE" dirty="0" err="1"/>
              <a:t>Fusce</a:t>
            </a:r>
            <a:r>
              <a:rPr lang="sv-SE" dirty="0"/>
              <a:t> </a:t>
            </a:r>
            <a:r>
              <a:rPr lang="sv-SE" dirty="0" err="1"/>
              <a:t>condimentum</a:t>
            </a:r>
            <a:r>
              <a:rPr lang="sv-SE" dirty="0"/>
              <a:t> eros ut </a:t>
            </a:r>
            <a:r>
              <a:rPr lang="sv-SE" dirty="0" err="1"/>
              <a:t>magna</a:t>
            </a:r>
            <a:r>
              <a:rPr lang="sv-SE" dirty="0"/>
              <a:t> </a:t>
            </a:r>
            <a:r>
              <a:rPr lang="sv-SE" dirty="0" err="1"/>
              <a:t>efficitur</a:t>
            </a:r>
            <a:r>
              <a:rPr lang="sv-SE" dirty="0"/>
              <a:t>, </a:t>
            </a:r>
            <a:r>
              <a:rPr lang="sv-SE" dirty="0" err="1"/>
              <a:t>vel</a:t>
            </a:r>
            <a:r>
              <a:rPr lang="sv-SE" dirty="0"/>
              <a:t> </a:t>
            </a:r>
            <a:r>
              <a:rPr lang="sv-SE" dirty="0" err="1"/>
              <a:t>aliquam</a:t>
            </a:r>
            <a:r>
              <a:rPr lang="sv-SE" dirty="0"/>
              <a:t> </a:t>
            </a:r>
            <a:r>
              <a:rPr lang="sv-SE" dirty="0" err="1"/>
              <a:t>risus</a:t>
            </a:r>
            <a:r>
              <a:rPr lang="sv-SE" dirty="0"/>
              <a:t> </a:t>
            </a:r>
            <a:r>
              <a:rPr lang="sv-SE" dirty="0" err="1"/>
              <a:t>eleifend</a:t>
            </a:r>
            <a:r>
              <a:rPr lang="sv-SE" dirty="0"/>
              <a:t>. </a:t>
            </a:r>
            <a:r>
              <a:rPr lang="sv-SE" dirty="0" err="1"/>
              <a:t>Integer</a:t>
            </a:r>
            <a:r>
              <a:rPr lang="sv-SE" dirty="0"/>
              <a:t> </a:t>
            </a:r>
            <a:r>
              <a:rPr lang="sv-SE" dirty="0" err="1"/>
              <a:t>lacinia</a:t>
            </a:r>
            <a:r>
              <a:rPr lang="sv-SE" dirty="0"/>
              <a:t> </a:t>
            </a:r>
            <a:r>
              <a:rPr lang="sv-SE" dirty="0" err="1"/>
              <a:t>leo</a:t>
            </a:r>
            <a:r>
              <a:rPr lang="sv-SE" dirty="0"/>
              <a:t> a tortor </a:t>
            </a:r>
            <a:r>
              <a:rPr lang="sv-SE" dirty="0" err="1"/>
              <a:t>iaculis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. </a:t>
            </a:r>
            <a:r>
              <a:rPr lang="sv-SE" dirty="0" err="1"/>
              <a:t>Morbi</a:t>
            </a:r>
            <a:r>
              <a:rPr lang="sv-SE" dirty="0"/>
              <a:t> ut </a:t>
            </a:r>
            <a:r>
              <a:rPr lang="sv-SE" dirty="0" err="1"/>
              <a:t>laoreet</a:t>
            </a:r>
            <a:r>
              <a:rPr lang="sv-SE" dirty="0"/>
              <a:t> </a:t>
            </a:r>
            <a:r>
              <a:rPr lang="sv-SE" dirty="0" err="1"/>
              <a:t>mauris</a:t>
            </a:r>
            <a:r>
              <a:rPr lang="sv-SE" dirty="0"/>
              <a:t>. </a:t>
            </a:r>
          </a:p>
        </p:txBody>
      </p:sp>
      <p:sp>
        <p:nvSpPr>
          <p:cNvPr id="8" name="Platshållare för text 8">
            <a:extLst>
              <a:ext uri="{FF2B5EF4-FFF2-40B4-BE49-F238E27FC236}">
                <a16:creationId xmlns:a16="http://schemas.microsoft.com/office/drawing/2014/main" id="{75AF8F78-1CA2-E14A-94AF-26AB02BBC7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56136" y="1188475"/>
            <a:ext cx="4758957" cy="29504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999">
                <a:solidFill>
                  <a:schemeClr val="accent3"/>
                </a:solidFill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9045EFD0-EAB4-F344-9421-6963A2A621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67962" y="3770544"/>
            <a:ext cx="4758957" cy="29504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999">
                <a:solidFill>
                  <a:schemeClr val="accent3"/>
                </a:solidFill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2E33F270-99BA-6C4A-B38B-78C5D79F0D5F}"/>
              </a:ext>
            </a:extLst>
          </p:cNvPr>
          <p:cNvSpPr/>
          <p:nvPr userDrawn="1"/>
        </p:nvSpPr>
        <p:spPr>
          <a:xfrm rot="16200000">
            <a:off x="-3342883" y="3342885"/>
            <a:ext cx="6858000" cy="172232"/>
          </a:xfrm>
          <a:prstGeom prst="rect">
            <a:avLst/>
          </a:prstGeom>
          <a:gradFill>
            <a:gsLst>
              <a:gs pos="67000">
                <a:schemeClr val="accent2"/>
              </a:gs>
              <a:gs pos="0">
                <a:srgbClr val="991F3D"/>
              </a:gs>
              <a:gs pos="100000">
                <a:schemeClr val="accent3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799"/>
          </a:p>
        </p:txBody>
      </p:sp>
    </p:spTree>
    <p:extLst>
      <p:ext uri="{BB962C8B-B14F-4D97-AF65-F5344CB8AC3E}">
        <p14:creationId xmlns:p14="http://schemas.microsoft.com/office/powerpoint/2010/main" val="385303869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A6F296F4-596B-BA49-B06A-D4CD49F7074A}"/>
              </a:ext>
            </a:extLst>
          </p:cNvPr>
          <p:cNvSpPr/>
          <p:nvPr userDrawn="1"/>
        </p:nvSpPr>
        <p:spPr>
          <a:xfrm>
            <a:off x="0" y="2121694"/>
            <a:ext cx="12188825" cy="403756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799" dirty="0"/>
          </a:p>
        </p:txBody>
      </p:sp>
      <p:sp>
        <p:nvSpPr>
          <p:cNvPr id="7" name="Platshållare för text 12">
            <a:extLst>
              <a:ext uri="{FF2B5EF4-FFF2-40B4-BE49-F238E27FC236}">
                <a16:creationId xmlns:a16="http://schemas.microsoft.com/office/drawing/2014/main" id="{928618C7-08F6-3C46-9126-F590E17F7B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262" y="2775974"/>
            <a:ext cx="3530629" cy="3383286"/>
          </a:xfrm>
          <a:prstGeom prst="rect">
            <a:avLst/>
          </a:prstGeom>
        </p:spPr>
        <p:txBody>
          <a:bodyPr/>
          <a:lstStyle>
            <a:lvl1pPr marL="171399" marR="0" indent="-171399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lang="sv-SE" sz="1200" b="0" i="0" u="none" strike="noStrike">
                <a:effectLst/>
              </a:defRPr>
            </a:lvl1pPr>
          </a:lstStyle>
          <a:p>
            <a:pPr marL="171399" marR="0" lvl="0" indent="-171399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elit. </a:t>
            </a:r>
            <a:r>
              <a:rPr lang="sv-SE" dirty="0" err="1"/>
              <a:t>Fusce</a:t>
            </a:r>
            <a:r>
              <a:rPr lang="sv-SE" dirty="0"/>
              <a:t> </a:t>
            </a:r>
            <a:r>
              <a:rPr lang="sv-SE" dirty="0" err="1"/>
              <a:t>condimentum</a:t>
            </a:r>
            <a:r>
              <a:rPr lang="sv-SE" dirty="0"/>
              <a:t> eros ut </a:t>
            </a:r>
            <a:r>
              <a:rPr lang="sv-SE" dirty="0" err="1"/>
              <a:t>magna</a:t>
            </a:r>
            <a:r>
              <a:rPr lang="sv-SE" dirty="0"/>
              <a:t> </a:t>
            </a:r>
            <a:r>
              <a:rPr lang="sv-SE" dirty="0" err="1"/>
              <a:t>efficitur</a:t>
            </a:r>
            <a:r>
              <a:rPr lang="sv-SE" dirty="0"/>
              <a:t>, </a:t>
            </a:r>
            <a:r>
              <a:rPr lang="sv-SE" dirty="0" err="1"/>
              <a:t>vel</a:t>
            </a:r>
            <a:r>
              <a:rPr lang="sv-SE" dirty="0"/>
              <a:t> </a:t>
            </a:r>
            <a:r>
              <a:rPr lang="sv-SE" dirty="0" err="1"/>
              <a:t>aliquam</a:t>
            </a:r>
            <a:r>
              <a:rPr lang="sv-SE" dirty="0"/>
              <a:t> </a:t>
            </a:r>
            <a:r>
              <a:rPr lang="sv-SE" dirty="0" err="1"/>
              <a:t>risus</a:t>
            </a:r>
            <a:r>
              <a:rPr lang="sv-SE" dirty="0"/>
              <a:t> </a:t>
            </a:r>
            <a:r>
              <a:rPr lang="sv-SE" dirty="0" err="1"/>
              <a:t>eleifend</a:t>
            </a:r>
            <a:r>
              <a:rPr lang="sv-SE" dirty="0"/>
              <a:t>. </a:t>
            </a:r>
          </a:p>
          <a:p>
            <a:pPr marL="171399" marR="0" lvl="0" indent="-171399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elit. </a:t>
            </a:r>
            <a:r>
              <a:rPr lang="sv-SE" dirty="0" err="1"/>
              <a:t>Fusce</a:t>
            </a:r>
            <a:r>
              <a:rPr lang="sv-SE" dirty="0"/>
              <a:t> </a:t>
            </a:r>
            <a:r>
              <a:rPr lang="sv-SE" dirty="0" err="1"/>
              <a:t>condimentum</a:t>
            </a:r>
            <a:r>
              <a:rPr lang="sv-SE" dirty="0"/>
              <a:t> eros ut </a:t>
            </a:r>
            <a:r>
              <a:rPr lang="sv-SE" dirty="0" err="1"/>
              <a:t>magna</a:t>
            </a:r>
            <a:r>
              <a:rPr lang="sv-SE" dirty="0"/>
              <a:t> </a:t>
            </a:r>
            <a:r>
              <a:rPr lang="sv-SE" dirty="0" err="1"/>
              <a:t>efficitur</a:t>
            </a:r>
            <a:r>
              <a:rPr lang="sv-SE" dirty="0"/>
              <a:t>, </a:t>
            </a:r>
            <a:r>
              <a:rPr lang="sv-SE" dirty="0" err="1"/>
              <a:t>vel</a:t>
            </a:r>
            <a:r>
              <a:rPr lang="sv-SE" dirty="0"/>
              <a:t> </a:t>
            </a:r>
            <a:r>
              <a:rPr lang="sv-SE" dirty="0" err="1"/>
              <a:t>aliquam</a:t>
            </a:r>
            <a:r>
              <a:rPr lang="sv-SE" dirty="0"/>
              <a:t> </a:t>
            </a:r>
            <a:r>
              <a:rPr lang="sv-SE" dirty="0" err="1"/>
              <a:t>risus</a:t>
            </a:r>
            <a:r>
              <a:rPr lang="sv-SE" dirty="0"/>
              <a:t> </a:t>
            </a:r>
            <a:r>
              <a:rPr lang="sv-SE" dirty="0" err="1"/>
              <a:t>eleifend</a:t>
            </a:r>
            <a:r>
              <a:rPr lang="sv-SE" dirty="0"/>
              <a:t>. </a:t>
            </a:r>
          </a:p>
          <a:p>
            <a:pPr marL="171399" marR="0" lvl="0" indent="-171399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sv-SE" dirty="0"/>
          </a:p>
        </p:txBody>
      </p:sp>
      <p:sp>
        <p:nvSpPr>
          <p:cNvPr id="8" name="Platshållare för text 8">
            <a:extLst>
              <a:ext uri="{FF2B5EF4-FFF2-40B4-BE49-F238E27FC236}">
                <a16:creationId xmlns:a16="http://schemas.microsoft.com/office/drawing/2014/main" id="{542A1A4A-4442-B846-B5EA-65945262D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436" y="2331475"/>
            <a:ext cx="3542455" cy="29504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999">
                <a:solidFill>
                  <a:schemeClr val="accent3"/>
                </a:solidFill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10" name="Platshållare för text 12">
            <a:extLst>
              <a:ext uri="{FF2B5EF4-FFF2-40B4-BE49-F238E27FC236}">
                <a16:creationId xmlns:a16="http://schemas.microsoft.com/office/drawing/2014/main" id="{7F9FAAA5-692E-F144-9FD8-CAAF82B49E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0576" y="2775974"/>
            <a:ext cx="3530629" cy="3383285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None/>
              <a:tabLst/>
              <a:defRPr lang="sv-SE" sz="1200" b="0" i="0" u="none" strike="noStrike">
                <a:effectLst/>
              </a:defRPr>
            </a:lvl1pPr>
          </a:lstStyle>
          <a:p>
            <a:pPr marL="171399" marR="0" lvl="0" indent="-171399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elit. </a:t>
            </a:r>
            <a:r>
              <a:rPr lang="sv-SE" dirty="0" err="1"/>
              <a:t>Fusce</a:t>
            </a:r>
            <a:r>
              <a:rPr lang="sv-SE" dirty="0"/>
              <a:t> </a:t>
            </a:r>
            <a:r>
              <a:rPr lang="sv-SE" dirty="0" err="1"/>
              <a:t>condimentum</a:t>
            </a:r>
            <a:r>
              <a:rPr lang="sv-SE" dirty="0"/>
              <a:t> eros ut </a:t>
            </a:r>
            <a:r>
              <a:rPr lang="sv-SE" dirty="0" err="1"/>
              <a:t>magna</a:t>
            </a:r>
            <a:r>
              <a:rPr lang="sv-SE" dirty="0"/>
              <a:t> </a:t>
            </a:r>
            <a:r>
              <a:rPr lang="sv-SE" dirty="0" err="1"/>
              <a:t>efficitur</a:t>
            </a:r>
            <a:r>
              <a:rPr lang="sv-SE" dirty="0"/>
              <a:t>, </a:t>
            </a:r>
            <a:r>
              <a:rPr lang="sv-SE" dirty="0" err="1"/>
              <a:t>vel</a:t>
            </a:r>
            <a:r>
              <a:rPr lang="sv-SE" dirty="0"/>
              <a:t> </a:t>
            </a:r>
            <a:r>
              <a:rPr lang="sv-SE" dirty="0" err="1"/>
              <a:t>aliquam</a:t>
            </a:r>
            <a:r>
              <a:rPr lang="sv-SE" dirty="0"/>
              <a:t> </a:t>
            </a:r>
            <a:r>
              <a:rPr lang="sv-SE" dirty="0" err="1"/>
              <a:t>risus</a:t>
            </a:r>
            <a:r>
              <a:rPr lang="sv-SE" dirty="0"/>
              <a:t> </a:t>
            </a:r>
            <a:r>
              <a:rPr lang="sv-SE" dirty="0" err="1"/>
              <a:t>eleifend</a:t>
            </a:r>
            <a:r>
              <a:rPr lang="sv-SE" dirty="0"/>
              <a:t>. </a:t>
            </a:r>
          </a:p>
          <a:p>
            <a:pPr marL="171399" marR="0" lvl="0" indent="-171399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elit. </a:t>
            </a:r>
            <a:r>
              <a:rPr lang="sv-SE" dirty="0" err="1"/>
              <a:t>Fusce</a:t>
            </a:r>
            <a:r>
              <a:rPr lang="sv-SE" dirty="0"/>
              <a:t> </a:t>
            </a:r>
            <a:r>
              <a:rPr lang="sv-SE" dirty="0" err="1"/>
              <a:t>condimentum</a:t>
            </a:r>
            <a:r>
              <a:rPr lang="sv-SE" dirty="0"/>
              <a:t> eros ut </a:t>
            </a:r>
            <a:r>
              <a:rPr lang="sv-SE" dirty="0" err="1"/>
              <a:t>magna</a:t>
            </a:r>
            <a:r>
              <a:rPr lang="sv-SE" dirty="0"/>
              <a:t> </a:t>
            </a:r>
            <a:r>
              <a:rPr lang="sv-SE" dirty="0" err="1"/>
              <a:t>efficitur</a:t>
            </a:r>
            <a:r>
              <a:rPr lang="sv-SE" dirty="0"/>
              <a:t>, </a:t>
            </a:r>
            <a:r>
              <a:rPr lang="sv-SE" dirty="0" err="1"/>
              <a:t>vel</a:t>
            </a:r>
            <a:r>
              <a:rPr lang="sv-SE" dirty="0"/>
              <a:t> </a:t>
            </a:r>
            <a:r>
              <a:rPr lang="sv-SE" dirty="0" err="1"/>
              <a:t>aliquam</a:t>
            </a:r>
            <a:r>
              <a:rPr lang="sv-SE" dirty="0"/>
              <a:t> </a:t>
            </a:r>
            <a:r>
              <a:rPr lang="sv-SE" dirty="0" err="1"/>
              <a:t>risus</a:t>
            </a:r>
            <a:r>
              <a:rPr lang="sv-SE" dirty="0"/>
              <a:t> </a:t>
            </a:r>
            <a:r>
              <a:rPr lang="sv-SE" dirty="0" err="1"/>
              <a:t>eleifend</a:t>
            </a:r>
            <a:r>
              <a:rPr lang="sv-SE" dirty="0"/>
              <a:t>. </a:t>
            </a:r>
          </a:p>
          <a:p>
            <a:pPr marL="171399" marR="0" lvl="0" indent="-171399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sv-SE" dirty="0"/>
          </a:p>
        </p:txBody>
      </p:sp>
      <p:sp>
        <p:nvSpPr>
          <p:cNvPr id="11" name="Platshållare för text 8">
            <a:extLst>
              <a:ext uri="{FF2B5EF4-FFF2-40B4-BE49-F238E27FC236}">
                <a16:creationId xmlns:a16="http://schemas.microsoft.com/office/drawing/2014/main" id="{20295D4B-2E3D-5743-A2AC-D2CC34FD7A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8749" y="2331475"/>
            <a:ext cx="3542455" cy="29504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999">
                <a:solidFill>
                  <a:schemeClr val="accent3"/>
                </a:solidFill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12" name="Platshållare för text 12">
            <a:extLst>
              <a:ext uri="{FF2B5EF4-FFF2-40B4-BE49-F238E27FC236}">
                <a16:creationId xmlns:a16="http://schemas.microsoft.com/office/drawing/2014/main" id="{729765F0-2113-534E-9888-6D3B3AE85C6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09063" y="2775974"/>
            <a:ext cx="3530629" cy="3383284"/>
          </a:xfrm>
          <a:prstGeom prst="rect">
            <a:avLst/>
          </a:prstGeom>
        </p:spPr>
        <p:txBody>
          <a:bodyPr/>
          <a:lstStyle>
            <a:lvl1pPr marL="171399" marR="0" indent="-171399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lang="sv-SE" sz="1200" b="0" i="0" u="none" strike="noStrike">
                <a:effectLst/>
              </a:defRPr>
            </a:lvl1pPr>
          </a:lstStyle>
          <a:p>
            <a:pPr marL="171399" marR="0" lvl="0" indent="-171399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elit. </a:t>
            </a:r>
            <a:r>
              <a:rPr lang="sv-SE" dirty="0" err="1"/>
              <a:t>Fusce</a:t>
            </a:r>
            <a:r>
              <a:rPr lang="sv-SE" dirty="0"/>
              <a:t> </a:t>
            </a:r>
            <a:r>
              <a:rPr lang="sv-SE" dirty="0" err="1"/>
              <a:t>condimentum</a:t>
            </a:r>
            <a:r>
              <a:rPr lang="sv-SE" dirty="0"/>
              <a:t> eros ut </a:t>
            </a:r>
            <a:r>
              <a:rPr lang="sv-SE" dirty="0" err="1"/>
              <a:t>magna</a:t>
            </a:r>
            <a:r>
              <a:rPr lang="sv-SE" dirty="0"/>
              <a:t> </a:t>
            </a:r>
            <a:r>
              <a:rPr lang="sv-SE" dirty="0" err="1"/>
              <a:t>efficitur</a:t>
            </a:r>
            <a:r>
              <a:rPr lang="sv-SE" dirty="0"/>
              <a:t>, </a:t>
            </a:r>
            <a:r>
              <a:rPr lang="sv-SE" dirty="0" err="1"/>
              <a:t>vel</a:t>
            </a:r>
            <a:r>
              <a:rPr lang="sv-SE" dirty="0"/>
              <a:t> </a:t>
            </a:r>
            <a:r>
              <a:rPr lang="sv-SE" dirty="0" err="1"/>
              <a:t>aliquam</a:t>
            </a:r>
            <a:r>
              <a:rPr lang="sv-SE" dirty="0"/>
              <a:t> </a:t>
            </a:r>
            <a:r>
              <a:rPr lang="sv-SE" dirty="0" err="1"/>
              <a:t>risus</a:t>
            </a:r>
            <a:r>
              <a:rPr lang="sv-SE" dirty="0"/>
              <a:t> </a:t>
            </a:r>
            <a:r>
              <a:rPr lang="sv-SE" dirty="0" err="1"/>
              <a:t>eleifend</a:t>
            </a:r>
            <a:r>
              <a:rPr lang="sv-SE" dirty="0"/>
              <a:t>. </a:t>
            </a:r>
          </a:p>
          <a:p>
            <a:pPr marL="171399" marR="0" lvl="0" indent="-171399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elit. </a:t>
            </a:r>
            <a:r>
              <a:rPr lang="sv-SE" dirty="0" err="1"/>
              <a:t>Fusce</a:t>
            </a:r>
            <a:r>
              <a:rPr lang="sv-SE" dirty="0"/>
              <a:t> </a:t>
            </a:r>
            <a:r>
              <a:rPr lang="sv-SE" dirty="0" err="1"/>
              <a:t>condimentum</a:t>
            </a:r>
            <a:r>
              <a:rPr lang="sv-SE" dirty="0"/>
              <a:t> eros ut </a:t>
            </a:r>
            <a:r>
              <a:rPr lang="sv-SE" dirty="0" err="1"/>
              <a:t>magna</a:t>
            </a:r>
            <a:r>
              <a:rPr lang="sv-SE" dirty="0"/>
              <a:t> </a:t>
            </a:r>
            <a:r>
              <a:rPr lang="sv-SE" dirty="0" err="1"/>
              <a:t>efficitur</a:t>
            </a:r>
            <a:r>
              <a:rPr lang="sv-SE" dirty="0"/>
              <a:t>, </a:t>
            </a:r>
            <a:r>
              <a:rPr lang="sv-SE" dirty="0" err="1"/>
              <a:t>vel</a:t>
            </a:r>
            <a:r>
              <a:rPr lang="sv-SE" dirty="0"/>
              <a:t> </a:t>
            </a:r>
            <a:r>
              <a:rPr lang="sv-SE" dirty="0" err="1"/>
              <a:t>aliquam</a:t>
            </a:r>
            <a:r>
              <a:rPr lang="sv-SE" dirty="0"/>
              <a:t> </a:t>
            </a:r>
            <a:r>
              <a:rPr lang="sv-SE" dirty="0" err="1"/>
              <a:t>risus</a:t>
            </a:r>
            <a:r>
              <a:rPr lang="sv-SE" dirty="0"/>
              <a:t> </a:t>
            </a:r>
            <a:r>
              <a:rPr lang="sv-SE" dirty="0" err="1"/>
              <a:t>eleifend</a:t>
            </a:r>
            <a:r>
              <a:rPr lang="sv-SE" dirty="0"/>
              <a:t>. </a:t>
            </a:r>
          </a:p>
          <a:p>
            <a:pPr marL="171399" marR="0" lvl="0" indent="-171399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sv-SE" dirty="0"/>
          </a:p>
        </p:txBody>
      </p:sp>
      <p:sp>
        <p:nvSpPr>
          <p:cNvPr id="13" name="Platshållare för text 8">
            <a:extLst>
              <a:ext uri="{FF2B5EF4-FFF2-40B4-BE49-F238E27FC236}">
                <a16:creationId xmlns:a16="http://schemas.microsoft.com/office/drawing/2014/main" id="{D12EF64C-D60F-5742-9329-242A9A2F97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97237" y="2331475"/>
            <a:ext cx="3542455" cy="29504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999">
                <a:solidFill>
                  <a:schemeClr val="accent3"/>
                </a:solidFill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0EF325E-A64E-F848-AF2F-DF3C988EF791}"/>
              </a:ext>
            </a:extLst>
          </p:cNvPr>
          <p:cNvSpPr/>
          <p:nvPr userDrawn="1"/>
        </p:nvSpPr>
        <p:spPr>
          <a:xfrm rot="16200000">
            <a:off x="-3342883" y="3342885"/>
            <a:ext cx="6858000" cy="172232"/>
          </a:xfrm>
          <a:prstGeom prst="rect">
            <a:avLst/>
          </a:prstGeom>
          <a:gradFill>
            <a:gsLst>
              <a:gs pos="67000">
                <a:schemeClr val="accent2"/>
              </a:gs>
              <a:gs pos="0">
                <a:srgbClr val="991F3D"/>
              </a:gs>
              <a:gs pos="100000">
                <a:schemeClr val="accent3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799"/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445F0E57-409E-284E-B56B-F73E078F45D4}"/>
              </a:ext>
            </a:extLst>
          </p:cNvPr>
          <p:cNvSpPr/>
          <p:nvPr userDrawn="1"/>
        </p:nvSpPr>
        <p:spPr>
          <a:xfrm>
            <a:off x="803443" y="1878213"/>
            <a:ext cx="847677" cy="599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799"/>
          </a:p>
        </p:txBody>
      </p:sp>
      <p:sp>
        <p:nvSpPr>
          <p:cNvPr id="17" name="Platshållare för text 12">
            <a:extLst>
              <a:ext uri="{FF2B5EF4-FFF2-40B4-BE49-F238E27FC236}">
                <a16:creationId xmlns:a16="http://schemas.microsoft.com/office/drawing/2014/main" id="{8237D4B7-64B8-7343-8DBA-BD5E48A458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876" y="691138"/>
            <a:ext cx="4441859" cy="11089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999">
                <a:solidFill>
                  <a:schemeClr val="accent6"/>
                </a:solidFill>
                <a:latin typeface="+mj-lt"/>
              </a:defRPr>
            </a:lvl1pPr>
          </a:lstStyle>
          <a:p>
            <a:r>
              <a:rPr lang="sv-SE" dirty="0"/>
              <a:t>Detta är en rubrik på max två rader.</a:t>
            </a:r>
          </a:p>
        </p:txBody>
      </p:sp>
    </p:spTree>
    <p:extLst>
      <p:ext uri="{BB962C8B-B14F-4D97-AF65-F5344CB8AC3E}">
        <p14:creationId xmlns:p14="http://schemas.microsoft.com/office/powerpoint/2010/main" val="42321896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9A14B86C-A9EA-8D49-A019-87DBC5644054}"/>
              </a:ext>
            </a:extLst>
          </p:cNvPr>
          <p:cNvSpPr/>
          <p:nvPr userDrawn="1"/>
        </p:nvSpPr>
        <p:spPr>
          <a:xfrm rot="16200000">
            <a:off x="-3342883" y="3342885"/>
            <a:ext cx="6858000" cy="172232"/>
          </a:xfrm>
          <a:prstGeom prst="rect">
            <a:avLst/>
          </a:prstGeom>
          <a:gradFill>
            <a:gsLst>
              <a:gs pos="67000">
                <a:schemeClr val="accent2"/>
              </a:gs>
              <a:gs pos="0">
                <a:srgbClr val="991F3D"/>
              </a:gs>
              <a:gs pos="100000">
                <a:schemeClr val="accent3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799"/>
          </a:p>
        </p:txBody>
      </p:sp>
    </p:spTree>
    <p:extLst>
      <p:ext uri="{BB962C8B-B14F-4D97-AF65-F5344CB8AC3E}">
        <p14:creationId xmlns:p14="http://schemas.microsoft.com/office/powerpoint/2010/main" val="5191666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96745" y="242184"/>
            <a:ext cx="10328053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>
              <a:defRPr sz="3599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9" name="Rektangel 5">
            <a:extLst>
              <a:ext uri="{FF2B5EF4-FFF2-40B4-BE49-F238E27FC236}">
                <a16:creationId xmlns:a16="http://schemas.microsoft.com/office/drawing/2014/main" id="{A7BDC2AB-AB77-AC4B-99FE-5266CC617B19}"/>
              </a:ext>
            </a:extLst>
          </p:cNvPr>
          <p:cNvSpPr/>
          <p:nvPr userDrawn="1"/>
        </p:nvSpPr>
        <p:spPr>
          <a:xfrm rot="16200000">
            <a:off x="-3342883" y="3342885"/>
            <a:ext cx="6858000" cy="172232"/>
          </a:xfrm>
          <a:prstGeom prst="rect">
            <a:avLst/>
          </a:prstGeom>
          <a:gradFill>
            <a:gsLst>
              <a:gs pos="67000">
                <a:schemeClr val="accent2"/>
              </a:gs>
              <a:gs pos="0">
                <a:srgbClr val="991F3D"/>
              </a:gs>
              <a:gs pos="100000">
                <a:schemeClr val="accent3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799"/>
          </a:p>
        </p:txBody>
      </p:sp>
    </p:spTree>
    <p:extLst>
      <p:ext uri="{BB962C8B-B14F-4D97-AF65-F5344CB8AC3E}">
        <p14:creationId xmlns:p14="http://schemas.microsoft.com/office/powerpoint/2010/main" val="4641257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1"/>
            <a:ext cx="12188825" cy="1268413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483" tIns="0" rIns="64783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16"/>
          <a:stretch/>
        </p:blipFill>
        <p:spPr>
          <a:xfrm>
            <a:off x="2" y="371356"/>
            <a:ext cx="11823795" cy="60129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5446881" y="1925468"/>
            <a:ext cx="6176035" cy="1244816"/>
          </a:xfrm>
        </p:spPr>
        <p:txBody>
          <a:bodyPr wrap="square" lIns="0" tIns="0" rIns="0" bIns="0" anchor="b" anchorCtr="0">
            <a:normAutofit/>
          </a:bodyPr>
          <a:lstStyle>
            <a:lvl1pPr algn="l">
              <a:defRPr sz="3599" b="0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46881" y="3401485"/>
            <a:ext cx="6192357" cy="195428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lang="en-GB" sz="2399" b="1" kern="1200" noProof="0" dirty="0">
                <a:solidFill>
                  <a:srgbClr val="5A5A5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7" name="Group 4" title="&lt;IGNORE&gt;"/>
          <p:cNvGrpSpPr>
            <a:grpSpLocks noChangeAspect="1"/>
          </p:cNvGrpSpPr>
          <p:nvPr/>
        </p:nvGrpSpPr>
        <p:grpSpPr bwMode="gray">
          <a:xfrm>
            <a:off x="9022887" y="0"/>
            <a:ext cx="3165938" cy="3168734"/>
            <a:chOff x="1260" y="0"/>
            <a:chExt cx="3240" cy="3240"/>
          </a:xfrm>
        </p:grpSpPr>
        <p:sp>
          <p:nvSpPr>
            <p:cNvPr id="8" name="AutoShape 3"/>
            <p:cNvSpPr>
              <a:spLocks noChangeAspect="1" noChangeArrowheads="1" noTextEdit="1"/>
            </p:cNvSpPr>
            <p:nvPr userDrawn="1"/>
          </p:nvSpPr>
          <p:spPr bwMode="gray">
            <a:xfrm>
              <a:off x="1260" y="0"/>
              <a:ext cx="3240" cy="3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  <p:sp>
          <p:nvSpPr>
            <p:cNvPr id="9" name="Freeform 5"/>
            <p:cNvSpPr>
              <a:spLocks/>
            </p:cNvSpPr>
            <p:nvPr userDrawn="1"/>
          </p:nvSpPr>
          <p:spPr bwMode="gray">
            <a:xfrm>
              <a:off x="1260" y="0"/>
              <a:ext cx="3240" cy="3240"/>
            </a:xfrm>
            <a:custGeom>
              <a:avLst/>
              <a:gdLst>
                <a:gd name="T0" fmla="*/ 0 w 3240"/>
                <a:gd name="T1" fmla="*/ 0 h 3240"/>
                <a:gd name="T2" fmla="*/ 0 w 3240"/>
                <a:gd name="T3" fmla="*/ 374 h 3240"/>
                <a:gd name="T4" fmla="*/ 2866 w 3240"/>
                <a:gd name="T5" fmla="*/ 374 h 3240"/>
                <a:gd name="T6" fmla="*/ 2866 w 3240"/>
                <a:gd name="T7" fmla="*/ 3240 h 3240"/>
                <a:gd name="T8" fmla="*/ 3240 w 3240"/>
                <a:gd name="T9" fmla="*/ 3240 h 3240"/>
                <a:gd name="T10" fmla="*/ 3240 w 3240"/>
                <a:gd name="T11" fmla="*/ 0 h 3240"/>
                <a:gd name="T12" fmla="*/ 0 w 3240"/>
                <a:gd name="T13" fmla="*/ 0 h 3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40" h="3240">
                  <a:moveTo>
                    <a:pt x="0" y="0"/>
                  </a:moveTo>
                  <a:lnTo>
                    <a:pt x="0" y="374"/>
                  </a:lnTo>
                  <a:lnTo>
                    <a:pt x="2866" y="374"/>
                  </a:lnTo>
                  <a:lnTo>
                    <a:pt x="2866" y="3240"/>
                  </a:lnTo>
                  <a:lnTo>
                    <a:pt x="3240" y="3240"/>
                  </a:lnTo>
                  <a:lnTo>
                    <a:pt x="324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E16A00"/>
                </a:gs>
                <a:gs pos="50000">
                  <a:srgbClr val="E31937"/>
                </a:gs>
                <a:gs pos="100000">
                  <a:srgbClr val="991F3D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  <p:sp>
          <p:nvSpPr>
            <p:cNvPr id="10" name="Freeform 6"/>
            <p:cNvSpPr>
              <a:spLocks noEditPoints="1"/>
            </p:cNvSpPr>
            <p:nvPr userDrawn="1"/>
          </p:nvSpPr>
          <p:spPr bwMode="gray">
            <a:xfrm>
              <a:off x="1938" y="1380"/>
              <a:ext cx="1814" cy="132"/>
            </a:xfrm>
            <a:custGeom>
              <a:avLst/>
              <a:gdLst>
                <a:gd name="T0" fmla="*/ 10511 w 10511"/>
                <a:gd name="T1" fmla="*/ 603 h 769"/>
                <a:gd name="T2" fmla="*/ 10353 w 10511"/>
                <a:gd name="T3" fmla="*/ 36 h 769"/>
                <a:gd name="T4" fmla="*/ 10210 w 10511"/>
                <a:gd name="T5" fmla="*/ 251 h 769"/>
                <a:gd name="T6" fmla="*/ 9927 w 10511"/>
                <a:gd name="T7" fmla="*/ 356 h 769"/>
                <a:gd name="T8" fmla="*/ 9378 w 10511"/>
                <a:gd name="T9" fmla="*/ 384 h 769"/>
                <a:gd name="T10" fmla="*/ 9461 w 10511"/>
                <a:gd name="T11" fmla="*/ 461 h 769"/>
                <a:gd name="T12" fmla="*/ 9629 w 10511"/>
                <a:gd name="T13" fmla="*/ 229 h 769"/>
                <a:gd name="T14" fmla="*/ 8751 w 10511"/>
                <a:gd name="T15" fmla="*/ 231 h 769"/>
                <a:gd name="T16" fmla="*/ 9294 w 10511"/>
                <a:gd name="T17" fmla="*/ 603 h 769"/>
                <a:gd name="T18" fmla="*/ 8952 w 10511"/>
                <a:gd name="T19" fmla="*/ 603 h 769"/>
                <a:gd name="T20" fmla="*/ 8754 w 10511"/>
                <a:gd name="T21" fmla="*/ 603 h 769"/>
                <a:gd name="T22" fmla="*/ 8543 w 10511"/>
                <a:gd name="T23" fmla="*/ 538 h 769"/>
                <a:gd name="T24" fmla="*/ 8370 w 10511"/>
                <a:gd name="T25" fmla="*/ 230 h 769"/>
                <a:gd name="T26" fmla="*/ 8305 w 10511"/>
                <a:gd name="T27" fmla="*/ 166 h 769"/>
                <a:gd name="T28" fmla="*/ 7719 w 10511"/>
                <a:gd name="T29" fmla="*/ 157 h 769"/>
                <a:gd name="T30" fmla="*/ 8049 w 10511"/>
                <a:gd name="T31" fmla="*/ 603 h 769"/>
                <a:gd name="T32" fmla="*/ 7779 w 10511"/>
                <a:gd name="T33" fmla="*/ 317 h 769"/>
                <a:gd name="T34" fmla="*/ 7509 w 10511"/>
                <a:gd name="T35" fmla="*/ 603 h 769"/>
                <a:gd name="T36" fmla="*/ 7255 w 10511"/>
                <a:gd name="T37" fmla="*/ 157 h 769"/>
                <a:gd name="T38" fmla="*/ 7287 w 10511"/>
                <a:gd name="T39" fmla="*/ 227 h 769"/>
                <a:gd name="T40" fmla="*/ 6977 w 10511"/>
                <a:gd name="T41" fmla="*/ 220 h 769"/>
                <a:gd name="T42" fmla="*/ 6334 w 10511"/>
                <a:gd name="T43" fmla="*/ 223 h 769"/>
                <a:gd name="T44" fmla="*/ 6492 w 10511"/>
                <a:gd name="T45" fmla="*/ 612 h 769"/>
                <a:gd name="T46" fmla="*/ 6545 w 10511"/>
                <a:gd name="T47" fmla="*/ 539 h 769"/>
                <a:gd name="T48" fmla="*/ 6367 w 10511"/>
                <a:gd name="T49" fmla="*/ 315 h 769"/>
                <a:gd name="T50" fmla="*/ 5933 w 10511"/>
                <a:gd name="T51" fmla="*/ 501 h 769"/>
                <a:gd name="T52" fmla="*/ 5840 w 10511"/>
                <a:gd name="T53" fmla="*/ 480 h 769"/>
                <a:gd name="T54" fmla="*/ 6147 w 10511"/>
                <a:gd name="T55" fmla="*/ 307 h 769"/>
                <a:gd name="T56" fmla="*/ 5262 w 10511"/>
                <a:gd name="T57" fmla="*/ 173 h 769"/>
                <a:gd name="T58" fmla="*/ 5351 w 10511"/>
                <a:gd name="T59" fmla="*/ 550 h 769"/>
                <a:gd name="T60" fmla="*/ 5252 w 10511"/>
                <a:gd name="T61" fmla="*/ 256 h 769"/>
                <a:gd name="T62" fmla="*/ 4864 w 10511"/>
                <a:gd name="T63" fmla="*/ 161 h 769"/>
                <a:gd name="T64" fmla="*/ 4894 w 10511"/>
                <a:gd name="T65" fmla="*/ 220 h 769"/>
                <a:gd name="T66" fmla="*/ 4614 w 10511"/>
                <a:gd name="T67" fmla="*/ 230 h 769"/>
                <a:gd name="T68" fmla="*/ 4512 w 10511"/>
                <a:gd name="T69" fmla="*/ 599 h 769"/>
                <a:gd name="T70" fmla="*/ 4527 w 10511"/>
                <a:gd name="T71" fmla="*/ 167 h 769"/>
                <a:gd name="T72" fmla="*/ 3839 w 10511"/>
                <a:gd name="T73" fmla="*/ 173 h 769"/>
                <a:gd name="T74" fmla="*/ 3928 w 10511"/>
                <a:gd name="T75" fmla="*/ 550 h 769"/>
                <a:gd name="T76" fmla="*/ 3828 w 10511"/>
                <a:gd name="T77" fmla="*/ 256 h 769"/>
                <a:gd name="T78" fmla="*/ 3339 w 10511"/>
                <a:gd name="T79" fmla="*/ 390 h 769"/>
                <a:gd name="T80" fmla="*/ 3379 w 10511"/>
                <a:gd name="T81" fmla="*/ 596 h 769"/>
                <a:gd name="T82" fmla="*/ 3637 w 10511"/>
                <a:gd name="T83" fmla="*/ 240 h 769"/>
                <a:gd name="T84" fmla="*/ 3171 w 10511"/>
                <a:gd name="T85" fmla="*/ 251 h 769"/>
                <a:gd name="T86" fmla="*/ 2889 w 10511"/>
                <a:gd name="T87" fmla="*/ 356 h 769"/>
                <a:gd name="T88" fmla="*/ 2340 w 10511"/>
                <a:gd name="T89" fmla="*/ 384 h 769"/>
                <a:gd name="T90" fmla="*/ 2423 w 10511"/>
                <a:gd name="T91" fmla="*/ 461 h 769"/>
                <a:gd name="T92" fmla="*/ 2590 w 10511"/>
                <a:gd name="T93" fmla="*/ 229 h 769"/>
                <a:gd name="T94" fmla="*/ 2181 w 10511"/>
                <a:gd name="T95" fmla="*/ 166 h 769"/>
                <a:gd name="T96" fmla="*/ 1962 w 10511"/>
                <a:gd name="T97" fmla="*/ 259 h 769"/>
                <a:gd name="T98" fmla="*/ 1893 w 10511"/>
                <a:gd name="T99" fmla="*/ 167 h 769"/>
                <a:gd name="T100" fmla="*/ 1541 w 10511"/>
                <a:gd name="T101" fmla="*/ 173 h 769"/>
                <a:gd name="T102" fmla="*/ 1630 w 10511"/>
                <a:gd name="T103" fmla="*/ 550 h 769"/>
                <a:gd name="T104" fmla="*/ 1530 w 10511"/>
                <a:gd name="T105" fmla="*/ 256 h 769"/>
                <a:gd name="T106" fmla="*/ 1043 w 10511"/>
                <a:gd name="T107" fmla="*/ 272 h 769"/>
                <a:gd name="T108" fmla="*/ 1281 w 10511"/>
                <a:gd name="T109" fmla="*/ 381 h 769"/>
                <a:gd name="T110" fmla="*/ 1357 w 10511"/>
                <a:gd name="T111" fmla="*/ 386 h 769"/>
                <a:gd name="T112" fmla="*/ 1015 w 10511"/>
                <a:gd name="T113" fmla="*/ 769 h 769"/>
                <a:gd name="T114" fmla="*/ 880 w 10511"/>
                <a:gd name="T115" fmla="*/ 603 h 769"/>
                <a:gd name="T116" fmla="*/ 80 w 10511"/>
                <a:gd name="T117" fmla="*/ 259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511" h="769">
                  <a:moveTo>
                    <a:pt x="10511" y="167"/>
                  </a:moveTo>
                  <a:cubicBezTo>
                    <a:pt x="10511" y="230"/>
                    <a:pt x="10511" y="230"/>
                    <a:pt x="10511" y="230"/>
                  </a:cubicBezTo>
                  <a:cubicBezTo>
                    <a:pt x="10424" y="230"/>
                    <a:pt x="10424" y="230"/>
                    <a:pt x="10424" y="230"/>
                  </a:cubicBezTo>
                  <a:cubicBezTo>
                    <a:pt x="10424" y="501"/>
                    <a:pt x="10424" y="501"/>
                    <a:pt x="10424" y="501"/>
                  </a:cubicBezTo>
                  <a:cubicBezTo>
                    <a:pt x="10424" y="509"/>
                    <a:pt x="10425" y="516"/>
                    <a:pt x="10427" y="521"/>
                  </a:cubicBezTo>
                  <a:cubicBezTo>
                    <a:pt x="10428" y="526"/>
                    <a:pt x="10431" y="530"/>
                    <a:pt x="10435" y="533"/>
                  </a:cubicBezTo>
                  <a:cubicBezTo>
                    <a:pt x="10439" y="536"/>
                    <a:pt x="10444" y="538"/>
                    <a:pt x="10451" y="538"/>
                  </a:cubicBezTo>
                  <a:cubicBezTo>
                    <a:pt x="10458" y="540"/>
                    <a:pt x="10467" y="540"/>
                    <a:pt x="10478" y="540"/>
                  </a:cubicBezTo>
                  <a:cubicBezTo>
                    <a:pt x="10511" y="540"/>
                    <a:pt x="10511" y="540"/>
                    <a:pt x="10511" y="540"/>
                  </a:cubicBezTo>
                  <a:cubicBezTo>
                    <a:pt x="10511" y="603"/>
                    <a:pt x="10511" y="603"/>
                    <a:pt x="10511" y="603"/>
                  </a:cubicBezTo>
                  <a:cubicBezTo>
                    <a:pt x="10457" y="603"/>
                    <a:pt x="10457" y="603"/>
                    <a:pt x="10457" y="603"/>
                  </a:cubicBezTo>
                  <a:cubicBezTo>
                    <a:pt x="10438" y="603"/>
                    <a:pt x="10422" y="602"/>
                    <a:pt x="10409" y="599"/>
                  </a:cubicBezTo>
                  <a:cubicBezTo>
                    <a:pt x="10396" y="597"/>
                    <a:pt x="10385" y="592"/>
                    <a:pt x="10377" y="585"/>
                  </a:cubicBezTo>
                  <a:cubicBezTo>
                    <a:pt x="10369" y="579"/>
                    <a:pt x="10363" y="569"/>
                    <a:pt x="10359" y="557"/>
                  </a:cubicBezTo>
                  <a:cubicBezTo>
                    <a:pt x="10355" y="544"/>
                    <a:pt x="10353" y="528"/>
                    <a:pt x="10353" y="508"/>
                  </a:cubicBezTo>
                  <a:cubicBezTo>
                    <a:pt x="10353" y="230"/>
                    <a:pt x="10353" y="230"/>
                    <a:pt x="10353" y="230"/>
                  </a:cubicBezTo>
                  <a:cubicBezTo>
                    <a:pt x="10278" y="230"/>
                    <a:pt x="10278" y="230"/>
                    <a:pt x="10278" y="230"/>
                  </a:cubicBezTo>
                  <a:cubicBezTo>
                    <a:pt x="10278" y="167"/>
                    <a:pt x="10278" y="167"/>
                    <a:pt x="10278" y="167"/>
                  </a:cubicBezTo>
                  <a:cubicBezTo>
                    <a:pt x="10353" y="167"/>
                    <a:pt x="10353" y="167"/>
                    <a:pt x="10353" y="167"/>
                  </a:cubicBezTo>
                  <a:cubicBezTo>
                    <a:pt x="10353" y="36"/>
                    <a:pt x="10353" y="36"/>
                    <a:pt x="10353" y="36"/>
                  </a:cubicBezTo>
                  <a:cubicBezTo>
                    <a:pt x="10424" y="36"/>
                    <a:pt x="10424" y="36"/>
                    <a:pt x="10424" y="36"/>
                  </a:cubicBezTo>
                  <a:cubicBezTo>
                    <a:pt x="10424" y="167"/>
                    <a:pt x="10424" y="167"/>
                    <a:pt x="10424" y="167"/>
                  </a:cubicBezTo>
                  <a:lnTo>
                    <a:pt x="10511" y="167"/>
                  </a:lnTo>
                  <a:close/>
                  <a:moveTo>
                    <a:pt x="9923" y="167"/>
                  </a:moveTo>
                  <a:cubicBezTo>
                    <a:pt x="9923" y="236"/>
                    <a:pt x="9923" y="236"/>
                    <a:pt x="9923" y="236"/>
                  </a:cubicBezTo>
                  <a:cubicBezTo>
                    <a:pt x="9925" y="236"/>
                    <a:pt x="9925" y="236"/>
                    <a:pt x="9925" y="236"/>
                  </a:cubicBezTo>
                  <a:cubicBezTo>
                    <a:pt x="9955" y="183"/>
                    <a:pt x="10002" y="157"/>
                    <a:pt x="10067" y="157"/>
                  </a:cubicBezTo>
                  <a:cubicBezTo>
                    <a:pt x="10095" y="157"/>
                    <a:pt x="10119" y="160"/>
                    <a:pt x="10138" y="168"/>
                  </a:cubicBezTo>
                  <a:cubicBezTo>
                    <a:pt x="10157" y="176"/>
                    <a:pt x="10173" y="187"/>
                    <a:pt x="10185" y="201"/>
                  </a:cubicBezTo>
                  <a:cubicBezTo>
                    <a:pt x="10196" y="215"/>
                    <a:pt x="10205" y="232"/>
                    <a:pt x="10210" y="251"/>
                  </a:cubicBezTo>
                  <a:cubicBezTo>
                    <a:pt x="10215" y="271"/>
                    <a:pt x="10217" y="293"/>
                    <a:pt x="10217" y="316"/>
                  </a:cubicBezTo>
                  <a:cubicBezTo>
                    <a:pt x="10217" y="603"/>
                    <a:pt x="10217" y="603"/>
                    <a:pt x="10217" y="603"/>
                  </a:cubicBezTo>
                  <a:cubicBezTo>
                    <a:pt x="10145" y="603"/>
                    <a:pt x="10145" y="603"/>
                    <a:pt x="10145" y="603"/>
                  </a:cubicBezTo>
                  <a:cubicBezTo>
                    <a:pt x="10145" y="308"/>
                    <a:pt x="10145" y="308"/>
                    <a:pt x="10145" y="308"/>
                  </a:cubicBezTo>
                  <a:cubicBezTo>
                    <a:pt x="10145" y="281"/>
                    <a:pt x="10137" y="259"/>
                    <a:pt x="10121" y="243"/>
                  </a:cubicBezTo>
                  <a:cubicBezTo>
                    <a:pt x="10106" y="228"/>
                    <a:pt x="10084" y="220"/>
                    <a:pt x="10056" y="220"/>
                  </a:cubicBezTo>
                  <a:cubicBezTo>
                    <a:pt x="10034" y="220"/>
                    <a:pt x="10015" y="223"/>
                    <a:pt x="10000" y="230"/>
                  </a:cubicBezTo>
                  <a:cubicBezTo>
                    <a:pt x="9983" y="237"/>
                    <a:pt x="9970" y="246"/>
                    <a:pt x="9959" y="259"/>
                  </a:cubicBezTo>
                  <a:cubicBezTo>
                    <a:pt x="9949" y="271"/>
                    <a:pt x="9941" y="286"/>
                    <a:pt x="9935" y="302"/>
                  </a:cubicBezTo>
                  <a:cubicBezTo>
                    <a:pt x="9930" y="319"/>
                    <a:pt x="9927" y="337"/>
                    <a:pt x="9927" y="356"/>
                  </a:cubicBezTo>
                  <a:cubicBezTo>
                    <a:pt x="9927" y="603"/>
                    <a:pt x="9927" y="603"/>
                    <a:pt x="9927" y="603"/>
                  </a:cubicBezTo>
                  <a:cubicBezTo>
                    <a:pt x="9856" y="603"/>
                    <a:pt x="9856" y="603"/>
                    <a:pt x="9856" y="603"/>
                  </a:cubicBezTo>
                  <a:cubicBezTo>
                    <a:pt x="9856" y="167"/>
                    <a:pt x="9856" y="167"/>
                    <a:pt x="9856" y="167"/>
                  </a:cubicBezTo>
                  <a:lnTo>
                    <a:pt x="9923" y="167"/>
                  </a:lnTo>
                  <a:close/>
                  <a:moveTo>
                    <a:pt x="9711" y="575"/>
                  </a:moveTo>
                  <a:cubicBezTo>
                    <a:pt x="9678" y="600"/>
                    <a:pt x="9637" y="612"/>
                    <a:pt x="9588" y="612"/>
                  </a:cubicBezTo>
                  <a:cubicBezTo>
                    <a:pt x="9553" y="612"/>
                    <a:pt x="9523" y="607"/>
                    <a:pt x="9497" y="595"/>
                  </a:cubicBezTo>
                  <a:cubicBezTo>
                    <a:pt x="9472" y="584"/>
                    <a:pt x="9450" y="568"/>
                    <a:pt x="9433" y="548"/>
                  </a:cubicBezTo>
                  <a:cubicBezTo>
                    <a:pt x="9415" y="528"/>
                    <a:pt x="9402" y="504"/>
                    <a:pt x="9393" y="476"/>
                  </a:cubicBezTo>
                  <a:cubicBezTo>
                    <a:pt x="9385" y="447"/>
                    <a:pt x="9380" y="417"/>
                    <a:pt x="9378" y="384"/>
                  </a:cubicBezTo>
                  <a:cubicBezTo>
                    <a:pt x="9378" y="350"/>
                    <a:pt x="9384" y="320"/>
                    <a:pt x="9394" y="293"/>
                  </a:cubicBezTo>
                  <a:cubicBezTo>
                    <a:pt x="9404" y="265"/>
                    <a:pt x="9418" y="241"/>
                    <a:pt x="9437" y="221"/>
                  </a:cubicBezTo>
                  <a:cubicBezTo>
                    <a:pt x="9455" y="200"/>
                    <a:pt x="9476" y="185"/>
                    <a:pt x="9501" y="173"/>
                  </a:cubicBezTo>
                  <a:cubicBezTo>
                    <a:pt x="9526" y="162"/>
                    <a:pt x="9554" y="157"/>
                    <a:pt x="9584" y="157"/>
                  </a:cubicBezTo>
                  <a:cubicBezTo>
                    <a:pt x="9622" y="157"/>
                    <a:pt x="9655" y="164"/>
                    <a:pt x="9680" y="181"/>
                  </a:cubicBezTo>
                  <a:cubicBezTo>
                    <a:pt x="9706" y="197"/>
                    <a:pt x="9727" y="217"/>
                    <a:pt x="9742" y="242"/>
                  </a:cubicBezTo>
                  <a:cubicBezTo>
                    <a:pt x="9757" y="266"/>
                    <a:pt x="9768" y="294"/>
                    <a:pt x="9774" y="323"/>
                  </a:cubicBezTo>
                  <a:cubicBezTo>
                    <a:pt x="9780" y="352"/>
                    <a:pt x="9782" y="380"/>
                    <a:pt x="9781" y="406"/>
                  </a:cubicBezTo>
                  <a:cubicBezTo>
                    <a:pt x="9454" y="406"/>
                    <a:pt x="9454" y="406"/>
                    <a:pt x="9454" y="406"/>
                  </a:cubicBezTo>
                  <a:cubicBezTo>
                    <a:pt x="9454" y="425"/>
                    <a:pt x="9456" y="444"/>
                    <a:pt x="9461" y="461"/>
                  </a:cubicBezTo>
                  <a:cubicBezTo>
                    <a:pt x="9466" y="478"/>
                    <a:pt x="9475" y="493"/>
                    <a:pt x="9486" y="506"/>
                  </a:cubicBezTo>
                  <a:cubicBezTo>
                    <a:pt x="9497" y="520"/>
                    <a:pt x="9511" y="530"/>
                    <a:pt x="9529" y="538"/>
                  </a:cubicBezTo>
                  <a:cubicBezTo>
                    <a:pt x="9546" y="546"/>
                    <a:pt x="9567" y="550"/>
                    <a:pt x="9590" y="550"/>
                  </a:cubicBezTo>
                  <a:cubicBezTo>
                    <a:pt x="9621" y="550"/>
                    <a:pt x="9646" y="543"/>
                    <a:pt x="9665" y="529"/>
                  </a:cubicBezTo>
                  <a:cubicBezTo>
                    <a:pt x="9685" y="515"/>
                    <a:pt x="9698" y="493"/>
                    <a:pt x="9703" y="465"/>
                  </a:cubicBezTo>
                  <a:cubicBezTo>
                    <a:pt x="9775" y="465"/>
                    <a:pt x="9775" y="465"/>
                    <a:pt x="9775" y="465"/>
                  </a:cubicBezTo>
                  <a:cubicBezTo>
                    <a:pt x="9765" y="513"/>
                    <a:pt x="9744" y="550"/>
                    <a:pt x="9711" y="575"/>
                  </a:cubicBezTo>
                  <a:moveTo>
                    <a:pt x="9694" y="295"/>
                  </a:moveTo>
                  <a:cubicBezTo>
                    <a:pt x="9687" y="280"/>
                    <a:pt x="9679" y="267"/>
                    <a:pt x="9668" y="256"/>
                  </a:cubicBezTo>
                  <a:cubicBezTo>
                    <a:pt x="9657" y="245"/>
                    <a:pt x="9644" y="236"/>
                    <a:pt x="9629" y="229"/>
                  </a:cubicBezTo>
                  <a:cubicBezTo>
                    <a:pt x="9614" y="223"/>
                    <a:pt x="9597" y="220"/>
                    <a:pt x="9580" y="220"/>
                  </a:cubicBezTo>
                  <a:cubicBezTo>
                    <a:pt x="9561" y="220"/>
                    <a:pt x="9544" y="223"/>
                    <a:pt x="9529" y="229"/>
                  </a:cubicBezTo>
                  <a:cubicBezTo>
                    <a:pt x="9514" y="236"/>
                    <a:pt x="9502" y="245"/>
                    <a:pt x="9491" y="256"/>
                  </a:cubicBezTo>
                  <a:cubicBezTo>
                    <a:pt x="9480" y="267"/>
                    <a:pt x="9472" y="281"/>
                    <a:pt x="9466" y="295"/>
                  </a:cubicBezTo>
                  <a:cubicBezTo>
                    <a:pt x="9459" y="310"/>
                    <a:pt x="9456" y="326"/>
                    <a:pt x="9454" y="343"/>
                  </a:cubicBezTo>
                  <a:cubicBezTo>
                    <a:pt x="9705" y="343"/>
                    <a:pt x="9705" y="343"/>
                    <a:pt x="9705" y="343"/>
                  </a:cubicBezTo>
                  <a:cubicBezTo>
                    <a:pt x="9704" y="326"/>
                    <a:pt x="9700" y="310"/>
                    <a:pt x="9694" y="295"/>
                  </a:cubicBezTo>
                  <a:moveTo>
                    <a:pt x="8750" y="167"/>
                  </a:moveTo>
                  <a:cubicBezTo>
                    <a:pt x="8750" y="231"/>
                    <a:pt x="8750" y="231"/>
                    <a:pt x="8750" y="231"/>
                  </a:cubicBezTo>
                  <a:cubicBezTo>
                    <a:pt x="8751" y="231"/>
                    <a:pt x="8751" y="231"/>
                    <a:pt x="8751" y="231"/>
                  </a:cubicBezTo>
                  <a:cubicBezTo>
                    <a:pt x="8784" y="181"/>
                    <a:pt x="8831" y="157"/>
                    <a:pt x="8892" y="157"/>
                  </a:cubicBezTo>
                  <a:cubicBezTo>
                    <a:pt x="8919" y="157"/>
                    <a:pt x="8944" y="162"/>
                    <a:pt x="8966" y="173"/>
                  </a:cubicBezTo>
                  <a:cubicBezTo>
                    <a:pt x="8988" y="185"/>
                    <a:pt x="9003" y="204"/>
                    <a:pt x="9012" y="231"/>
                  </a:cubicBezTo>
                  <a:cubicBezTo>
                    <a:pt x="9027" y="207"/>
                    <a:pt x="9046" y="189"/>
                    <a:pt x="9070" y="176"/>
                  </a:cubicBezTo>
                  <a:cubicBezTo>
                    <a:pt x="9094" y="163"/>
                    <a:pt x="9120" y="157"/>
                    <a:pt x="9149" y="157"/>
                  </a:cubicBezTo>
                  <a:cubicBezTo>
                    <a:pt x="9171" y="157"/>
                    <a:pt x="9191" y="159"/>
                    <a:pt x="9209" y="164"/>
                  </a:cubicBezTo>
                  <a:cubicBezTo>
                    <a:pt x="9226" y="168"/>
                    <a:pt x="9241" y="176"/>
                    <a:pt x="9254" y="186"/>
                  </a:cubicBezTo>
                  <a:cubicBezTo>
                    <a:pt x="9267" y="196"/>
                    <a:pt x="9277" y="209"/>
                    <a:pt x="9284" y="225"/>
                  </a:cubicBezTo>
                  <a:cubicBezTo>
                    <a:pt x="9290" y="241"/>
                    <a:pt x="9294" y="261"/>
                    <a:pt x="9294" y="283"/>
                  </a:cubicBezTo>
                  <a:cubicBezTo>
                    <a:pt x="9294" y="603"/>
                    <a:pt x="9294" y="603"/>
                    <a:pt x="9294" y="603"/>
                  </a:cubicBezTo>
                  <a:cubicBezTo>
                    <a:pt x="9222" y="603"/>
                    <a:pt x="9222" y="603"/>
                    <a:pt x="9222" y="603"/>
                  </a:cubicBezTo>
                  <a:cubicBezTo>
                    <a:pt x="9222" y="317"/>
                    <a:pt x="9222" y="317"/>
                    <a:pt x="9222" y="317"/>
                  </a:cubicBezTo>
                  <a:cubicBezTo>
                    <a:pt x="9222" y="303"/>
                    <a:pt x="9221" y="291"/>
                    <a:pt x="9219" y="279"/>
                  </a:cubicBezTo>
                  <a:cubicBezTo>
                    <a:pt x="9217" y="267"/>
                    <a:pt x="9213" y="257"/>
                    <a:pt x="9206" y="248"/>
                  </a:cubicBezTo>
                  <a:cubicBezTo>
                    <a:pt x="9200" y="239"/>
                    <a:pt x="9191" y="233"/>
                    <a:pt x="9181" y="227"/>
                  </a:cubicBezTo>
                  <a:cubicBezTo>
                    <a:pt x="9170" y="222"/>
                    <a:pt x="9155" y="220"/>
                    <a:pt x="9138" y="220"/>
                  </a:cubicBezTo>
                  <a:cubicBezTo>
                    <a:pt x="9103" y="220"/>
                    <a:pt x="9075" y="230"/>
                    <a:pt x="9054" y="250"/>
                  </a:cubicBezTo>
                  <a:cubicBezTo>
                    <a:pt x="9034" y="270"/>
                    <a:pt x="9024" y="297"/>
                    <a:pt x="9024" y="331"/>
                  </a:cubicBezTo>
                  <a:cubicBezTo>
                    <a:pt x="9024" y="603"/>
                    <a:pt x="9024" y="603"/>
                    <a:pt x="9024" y="603"/>
                  </a:cubicBezTo>
                  <a:cubicBezTo>
                    <a:pt x="8952" y="603"/>
                    <a:pt x="8952" y="603"/>
                    <a:pt x="8952" y="603"/>
                  </a:cubicBezTo>
                  <a:cubicBezTo>
                    <a:pt x="8952" y="317"/>
                    <a:pt x="8952" y="317"/>
                    <a:pt x="8952" y="317"/>
                  </a:cubicBezTo>
                  <a:cubicBezTo>
                    <a:pt x="8952" y="303"/>
                    <a:pt x="8951" y="290"/>
                    <a:pt x="8948" y="278"/>
                  </a:cubicBezTo>
                  <a:cubicBezTo>
                    <a:pt x="8946" y="266"/>
                    <a:pt x="8941" y="256"/>
                    <a:pt x="8936" y="247"/>
                  </a:cubicBezTo>
                  <a:cubicBezTo>
                    <a:pt x="8929" y="238"/>
                    <a:pt x="8921" y="232"/>
                    <a:pt x="8911" y="227"/>
                  </a:cubicBezTo>
                  <a:cubicBezTo>
                    <a:pt x="8900" y="222"/>
                    <a:pt x="8887" y="220"/>
                    <a:pt x="8870" y="220"/>
                  </a:cubicBezTo>
                  <a:cubicBezTo>
                    <a:pt x="8849" y="220"/>
                    <a:pt x="8832" y="224"/>
                    <a:pt x="8817" y="233"/>
                  </a:cubicBezTo>
                  <a:cubicBezTo>
                    <a:pt x="8802" y="241"/>
                    <a:pt x="8790" y="251"/>
                    <a:pt x="8780" y="263"/>
                  </a:cubicBezTo>
                  <a:cubicBezTo>
                    <a:pt x="8771" y="275"/>
                    <a:pt x="8765" y="287"/>
                    <a:pt x="8760" y="300"/>
                  </a:cubicBezTo>
                  <a:cubicBezTo>
                    <a:pt x="8756" y="312"/>
                    <a:pt x="8754" y="323"/>
                    <a:pt x="8754" y="331"/>
                  </a:cubicBezTo>
                  <a:cubicBezTo>
                    <a:pt x="8754" y="603"/>
                    <a:pt x="8754" y="603"/>
                    <a:pt x="8754" y="603"/>
                  </a:cubicBezTo>
                  <a:cubicBezTo>
                    <a:pt x="8682" y="603"/>
                    <a:pt x="8682" y="603"/>
                    <a:pt x="8682" y="603"/>
                  </a:cubicBezTo>
                  <a:cubicBezTo>
                    <a:pt x="8682" y="167"/>
                    <a:pt x="8682" y="167"/>
                    <a:pt x="8682" y="167"/>
                  </a:cubicBezTo>
                  <a:lnTo>
                    <a:pt x="8750" y="167"/>
                  </a:lnTo>
                  <a:close/>
                  <a:moveTo>
                    <a:pt x="8603" y="167"/>
                  </a:moveTo>
                  <a:cubicBezTo>
                    <a:pt x="8603" y="230"/>
                    <a:pt x="8603" y="230"/>
                    <a:pt x="8603" y="230"/>
                  </a:cubicBezTo>
                  <a:cubicBezTo>
                    <a:pt x="8516" y="230"/>
                    <a:pt x="8516" y="230"/>
                    <a:pt x="8516" y="230"/>
                  </a:cubicBezTo>
                  <a:cubicBezTo>
                    <a:pt x="8516" y="501"/>
                    <a:pt x="8516" y="501"/>
                    <a:pt x="8516" y="501"/>
                  </a:cubicBezTo>
                  <a:cubicBezTo>
                    <a:pt x="8516" y="509"/>
                    <a:pt x="8517" y="516"/>
                    <a:pt x="8518" y="521"/>
                  </a:cubicBezTo>
                  <a:cubicBezTo>
                    <a:pt x="8519" y="526"/>
                    <a:pt x="8522" y="530"/>
                    <a:pt x="8526" y="533"/>
                  </a:cubicBezTo>
                  <a:cubicBezTo>
                    <a:pt x="8530" y="536"/>
                    <a:pt x="8536" y="538"/>
                    <a:pt x="8543" y="538"/>
                  </a:cubicBezTo>
                  <a:cubicBezTo>
                    <a:pt x="8550" y="540"/>
                    <a:pt x="8559" y="540"/>
                    <a:pt x="8570" y="540"/>
                  </a:cubicBezTo>
                  <a:cubicBezTo>
                    <a:pt x="8603" y="540"/>
                    <a:pt x="8603" y="540"/>
                    <a:pt x="8603" y="540"/>
                  </a:cubicBezTo>
                  <a:cubicBezTo>
                    <a:pt x="8603" y="603"/>
                    <a:pt x="8603" y="603"/>
                    <a:pt x="8603" y="603"/>
                  </a:cubicBezTo>
                  <a:cubicBezTo>
                    <a:pt x="8548" y="603"/>
                    <a:pt x="8548" y="603"/>
                    <a:pt x="8548" y="603"/>
                  </a:cubicBezTo>
                  <a:cubicBezTo>
                    <a:pt x="8529" y="603"/>
                    <a:pt x="8513" y="602"/>
                    <a:pt x="8500" y="599"/>
                  </a:cubicBezTo>
                  <a:cubicBezTo>
                    <a:pt x="8487" y="597"/>
                    <a:pt x="8476" y="592"/>
                    <a:pt x="8468" y="585"/>
                  </a:cubicBezTo>
                  <a:cubicBezTo>
                    <a:pt x="8460" y="579"/>
                    <a:pt x="8454" y="569"/>
                    <a:pt x="8450" y="557"/>
                  </a:cubicBezTo>
                  <a:cubicBezTo>
                    <a:pt x="8446" y="544"/>
                    <a:pt x="8444" y="528"/>
                    <a:pt x="8444" y="508"/>
                  </a:cubicBezTo>
                  <a:cubicBezTo>
                    <a:pt x="8444" y="230"/>
                    <a:pt x="8444" y="230"/>
                    <a:pt x="8444" y="230"/>
                  </a:cubicBezTo>
                  <a:cubicBezTo>
                    <a:pt x="8370" y="230"/>
                    <a:pt x="8370" y="230"/>
                    <a:pt x="8370" y="230"/>
                  </a:cubicBezTo>
                  <a:cubicBezTo>
                    <a:pt x="8370" y="167"/>
                    <a:pt x="8370" y="167"/>
                    <a:pt x="8370" y="167"/>
                  </a:cubicBezTo>
                  <a:cubicBezTo>
                    <a:pt x="8444" y="167"/>
                    <a:pt x="8444" y="167"/>
                    <a:pt x="8444" y="167"/>
                  </a:cubicBezTo>
                  <a:cubicBezTo>
                    <a:pt x="8444" y="36"/>
                    <a:pt x="8444" y="36"/>
                    <a:pt x="8444" y="36"/>
                  </a:cubicBezTo>
                  <a:cubicBezTo>
                    <a:pt x="8516" y="36"/>
                    <a:pt x="8516" y="36"/>
                    <a:pt x="8516" y="36"/>
                  </a:cubicBezTo>
                  <a:cubicBezTo>
                    <a:pt x="8516" y="167"/>
                    <a:pt x="8516" y="167"/>
                    <a:pt x="8516" y="167"/>
                  </a:cubicBezTo>
                  <a:lnTo>
                    <a:pt x="8603" y="167"/>
                  </a:lnTo>
                  <a:close/>
                  <a:moveTo>
                    <a:pt x="8305" y="603"/>
                  </a:moveTo>
                  <a:cubicBezTo>
                    <a:pt x="8233" y="603"/>
                    <a:pt x="8233" y="603"/>
                    <a:pt x="8233" y="603"/>
                  </a:cubicBezTo>
                  <a:cubicBezTo>
                    <a:pt x="8233" y="166"/>
                    <a:pt x="8233" y="166"/>
                    <a:pt x="8233" y="166"/>
                  </a:cubicBezTo>
                  <a:cubicBezTo>
                    <a:pt x="8305" y="166"/>
                    <a:pt x="8305" y="166"/>
                    <a:pt x="8305" y="166"/>
                  </a:cubicBezTo>
                  <a:lnTo>
                    <a:pt x="8305" y="603"/>
                  </a:lnTo>
                  <a:close/>
                  <a:moveTo>
                    <a:pt x="8233" y="0"/>
                  </a:moveTo>
                  <a:cubicBezTo>
                    <a:pt x="8305" y="0"/>
                    <a:pt x="8305" y="0"/>
                    <a:pt x="8305" y="0"/>
                  </a:cubicBezTo>
                  <a:cubicBezTo>
                    <a:pt x="8305" y="88"/>
                    <a:pt x="8305" y="88"/>
                    <a:pt x="8305" y="88"/>
                  </a:cubicBezTo>
                  <a:cubicBezTo>
                    <a:pt x="8233" y="88"/>
                    <a:pt x="8233" y="88"/>
                    <a:pt x="8233" y="88"/>
                  </a:cubicBezTo>
                  <a:lnTo>
                    <a:pt x="8233" y="0"/>
                  </a:lnTo>
                  <a:close/>
                  <a:moveTo>
                    <a:pt x="7576" y="167"/>
                  </a:moveTo>
                  <a:cubicBezTo>
                    <a:pt x="7576" y="231"/>
                    <a:pt x="7576" y="231"/>
                    <a:pt x="7576" y="231"/>
                  </a:cubicBezTo>
                  <a:cubicBezTo>
                    <a:pt x="7578" y="231"/>
                    <a:pt x="7578" y="231"/>
                    <a:pt x="7578" y="231"/>
                  </a:cubicBezTo>
                  <a:cubicBezTo>
                    <a:pt x="7611" y="181"/>
                    <a:pt x="7657" y="157"/>
                    <a:pt x="7719" y="157"/>
                  </a:cubicBezTo>
                  <a:cubicBezTo>
                    <a:pt x="7746" y="157"/>
                    <a:pt x="7770" y="162"/>
                    <a:pt x="7792" y="173"/>
                  </a:cubicBezTo>
                  <a:cubicBezTo>
                    <a:pt x="7814" y="185"/>
                    <a:pt x="7830" y="204"/>
                    <a:pt x="7839" y="231"/>
                  </a:cubicBezTo>
                  <a:cubicBezTo>
                    <a:pt x="7853" y="207"/>
                    <a:pt x="7873" y="189"/>
                    <a:pt x="7897" y="176"/>
                  </a:cubicBezTo>
                  <a:cubicBezTo>
                    <a:pt x="7920" y="163"/>
                    <a:pt x="7947" y="157"/>
                    <a:pt x="7976" y="157"/>
                  </a:cubicBezTo>
                  <a:cubicBezTo>
                    <a:pt x="7998" y="157"/>
                    <a:pt x="8017" y="159"/>
                    <a:pt x="8035" y="164"/>
                  </a:cubicBezTo>
                  <a:cubicBezTo>
                    <a:pt x="8053" y="168"/>
                    <a:pt x="8068" y="176"/>
                    <a:pt x="8081" y="186"/>
                  </a:cubicBezTo>
                  <a:cubicBezTo>
                    <a:pt x="8094" y="196"/>
                    <a:pt x="8103" y="209"/>
                    <a:pt x="8110" y="225"/>
                  </a:cubicBezTo>
                  <a:cubicBezTo>
                    <a:pt x="8117" y="241"/>
                    <a:pt x="8121" y="261"/>
                    <a:pt x="8121" y="283"/>
                  </a:cubicBezTo>
                  <a:cubicBezTo>
                    <a:pt x="8121" y="603"/>
                    <a:pt x="8121" y="603"/>
                    <a:pt x="8121" y="603"/>
                  </a:cubicBezTo>
                  <a:cubicBezTo>
                    <a:pt x="8049" y="603"/>
                    <a:pt x="8049" y="603"/>
                    <a:pt x="8049" y="603"/>
                  </a:cubicBezTo>
                  <a:cubicBezTo>
                    <a:pt x="8049" y="317"/>
                    <a:pt x="8049" y="317"/>
                    <a:pt x="8049" y="317"/>
                  </a:cubicBezTo>
                  <a:cubicBezTo>
                    <a:pt x="8049" y="303"/>
                    <a:pt x="8048" y="291"/>
                    <a:pt x="8046" y="279"/>
                  </a:cubicBezTo>
                  <a:cubicBezTo>
                    <a:pt x="8043" y="267"/>
                    <a:pt x="8039" y="257"/>
                    <a:pt x="8033" y="248"/>
                  </a:cubicBezTo>
                  <a:cubicBezTo>
                    <a:pt x="8027" y="239"/>
                    <a:pt x="8018" y="233"/>
                    <a:pt x="8007" y="227"/>
                  </a:cubicBezTo>
                  <a:cubicBezTo>
                    <a:pt x="7996" y="222"/>
                    <a:pt x="7982" y="220"/>
                    <a:pt x="7965" y="220"/>
                  </a:cubicBezTo>
                  <a:cubicBezTo>
                    <a:pt x="7929" y="220"/>
                    <a:pt x="7901" y="230"/>
                    <a:pt x="7881" y="250"/>
                  </a:cubicBezTo>
                  <a:cubicBezTo>
                    <a:pt x="7861" y="270"/>
                    <a:pt x="7851" y="297"/>
                    <a:pt x="7851" y="331"/>
                  </a:cubicBezTo>
                  <a:cubicBezTo>
                    <a:pt x="7851" y="603"/>
                    <a:pt x="7851" y="603"/>
                    <a:pt x="7851" y="603"/>
                  </a:cubicBezTo>
                  <a:cubicBezTo>
                    <a:pt x="7779" y="603"/>
                    <a:pt x="7779" y="603"/>
                    <a:pt x="7779" y="603"/>
                  </a:cubicBezTo>
                  <a:cubicBezTo>
                    <a:pt x="7779" y="317"/>
                    <a:pt x="7779" y="317"/>
                    <a:pt x="7779" y="317"/>
                  </a:cubicBezTo>
                  <a:cubicBezTo>
                    <a:pt x="7779" y="303"/>
                    <a:pt x="7778" y="290"/>
                    <a:pt x="7775" y="278"/>
                  </a:cubicBezTo>
                  <a:cubicBezTo>
                    <a:pt x="7773" y="266"/>
                    <a:pt x="7768" y="256"/>
                    <a:pt x="7762" y="247"/>
                  </a:cubicBezTo>
                  <a:cubicBezTo>
                    <a:pt x="7756" y="238"/>
                    <a:pt x="7748" y="232"/>
                    <a:pt x="7737" y="227"/>
                  </a:cubicBezTo>
                  <a:cubicBezTo>
                    <a:pt x="7727" y="222"/>
                    <a:pt x="7713" y="220"/>
                    <a:pt x="7697" y="220"/>
                  </a:cubicBezTo>
                  <a:cubicBezTo>
                    <a:pt x="7676" y="220"/>
                    <a:pt x="7658" y="224"/>
                    <a:pt x="7643" y="233"/>
                  </a:cubicBezTo>
                  <a:cubicBezTo>
                    <a:pt x="7628" y="241"/>
                    <a:pt x="7616" y="251"/>
                    <a:pt x="7607" y="263"/>
                  </a:cubicBezTo>
                  <a:cubicBezTo>
                    <a:pt x="7598" y="275"/>
                    <a:pt x="7591" y="287"/>
                    <a:pt x="7587" y="300"/>
                  </a:cubicBezTo>
                  <a:cubicBezTo>
                    <a:pt x="7583" y="312"/>
                    <a:pt x="7581" y="323"/>
                    <a:pt x="7581" y="331"/>
                  </a:cubicBezTo>
                  <a:cubicBezTo>
                    <a:pt x="7581" y="603"/>
                    <a:pt x="7581" y="603"/>
                    <a:pt x="7581" y="603"/>
                  </a:cubicBezTo>
                  <a:cubicBezTo>
                    <a:pt x="7509" y="603"/>
                    <a:pt x="7509" y="603"/>
                    <a:pt x="7509" y="603"/>
                  </a:cubicBezTo>
                  <a:cubicBezTo>
                    <a:pt x="7509" y="167"/>
                    <a:pt x="7509" y="167"/>
                    <a:pt x="7509" y="167"/>
                  </a:cubicBezTo>
                  <a:lnTo>
                    <a:pt x="7576" y="167"/>
                  </a:lnTo>
                  <a:close/>
                  <a:moveTo>
                    <a:pt x="6856" y="167"/>
                  </a:moveTo>
                  <a:cubicBezTo>
                    <a:pt x="6856" y="231"/>
                    <a:pt x="6856" y="231"/>
                    <a:pt x="6856" y="231"/>
                  </a:cubicBezTo>
                  <a:cubicBezTo>
                    <a:pt x="6858" y="231"/>
                    <a:pt x="6858" y="231"/>
                    <a:pt x="6858" y="231"/>
                  </a:cubicBezTo>
                  <a:cubicBezTo>
                    <a:pt x="6891" y="181"/>
                    <a:pt x="6938" y="157"/>
                    <a:pt x="6999" y="157"/>
                  </a:cubicBezTo>
                  <a:cubicBezTo>
                    <a:pt x="7026" y="157"/>
                    <a:pt x="7050" y="162"/>
                    <a:pt x="7072" y="173"/>
                  </a:cubicBezTo>
                  <a:cubicBezTo>
                    <a:pt x="7094" y="185"/>
                    <a:pt x="7110" y="204"/>
                    <a:pt x="7119" y="231"/>
                  </a:cubicBezTo>
                  <a:cubicBezTo>
                    <a:pt x="7133" y="207"/>
                    <a:pt x="7153" y="189"/>
                    <a:pt x="7177" y="176"/>
                  </a:cubicBezTo>
                  <a:cubicBezTo>
                    <a:pt x="7200" y="163"/>
                    <a:pt x="7227" y="157"/>
                    <a:pt x="7255" y="157"/>
                  </a:cubicBezTo>
                  <a:cubicBezTo>
                    <a:pt x="7277" y="157"/>
                    <a:pt x="7297" y="159"/>
                    <a:pt x="7315" y="164"/>
                  </a:cubicBezTo>
                  <a:cubicBezTo>
                    <a:pt x="7333" y="168"/>
                    <a:pt x="7348" y="176"/>
                    <a:pt x="7361" y="186"/>
                  </a:cubicBezTo>
                  <a:cubicBezTo>
                    <a:pt x="7373" y="196"/>
                    <a:pt x="7383" y="209"/>
                    <a:pt x="7390" y="225"/>
                  </a:cubicBezTo>
                  <a:cubicBezTo>
                    <a:pt x="7397" y="241"/>
                    <a:pt x="7401" y="261"/>
                    <a:pt x="7401" y="283"/>
                  </a:cubicBezTo>
                  <a:cubicBezTo>
                    <a:pt x="7401" y="603"/>
                    <a:pt x="7401" y="603"/>
                    <a:pt x="7401" y="603"/>
                  </a:cubicBezTo>
                  <a:cubicBezTo>
                    <a:pt x="7329" y="603"/>
                    <a:pt x="7329" y="603"/>
                    <a:pt x="7329" y="603"/>
                  </a:cubicBezTo>
                  <a:cubicBezTo>
                    <a:pt x="7329" y="317"/>
                    <a:pt x="7329" y="317"/>
                    <a:pt x="7329" y="317"/>
                  </a:cubicBezTo>
                  <a:cubicBezTo>
                    <a:pt x="7329" y="303"/>
                    <a:pt x="7328" y="291"/>
                    <a:pt x="7326" y="279"/>
                  </a:cubicBezTo>
                  <a:cubicBezTo>
                    <a:pt x="7323" y="267"/>
                    <a:pt x="7319" y="257"/>
                    <a:pt x="7313" y="248"/>
                  </a:cubicBezTo>
                  <a:cubicBezTo>
                    <a:pt x="7307" y="239"/>
                    <a:pt x="7298" y="233"/>
                    <a:pt x="7287" y="227"/>
                  </a:cubicBezTo>
                  <a:cubicBezTo>
                    <a:pt x="7276" y="222"/>
                    <a:pt x="7262" y="220"/>
                    <a:pt x="7245" y="220"/>
                  </a:cubicBezTo>
                  <a:cubicBezTo>
                    <a:pt x="7209" y="220"/>
                    <a:pt x="7181" y="230"/>
                    <a:pt x="7161" y="250"/>
                  </a:cubicBezTo>
                  <a:cubicBezTo>
                    <a:pt x="7141" y="270"/>
                    <a:pt x="7131" y="297"/>
                    <a:pt x="7131" y="331"/>
                  </a:cubicBezTo>
                  <a:cubicBezTo>
                    <a:pt x="7131" y="603"/>
                    <a:pt x="7131" y="603"/>
                    <a:pt x="7131" y="603"/>
                  </a:cubicBezTo>
                  <a:cubicBezTo>
                    <a:pt x="7059" y="603"/>
                    <a:pt x="7059" y="603"/>
                    <a:pt x="7059" y="603"/>
                  </a:cubicBezTo>
                  <a:cubicBezTo>
                    <a:pt x="7059" y="317"/>
                    <a:pt x="7059" y="317"/>
                    <a:pt x="7059" y="317"/>
                  </a:cubicBezTo>
                  <a:cubicBezTo>
                    <a:pt x="7059" y="303"/>
                    <a:pt x="7058" y="290"/>
                    <a:pt x="7055" y="278"/>
                  </a:cubicBezTo>
                  <a:cubicBezTo>
                    <a:pt x="7053" y="266"/>
                    <a:pt x="7048" y="256"/>
                    <a:pt x="7042" y="247"/>
                  </a:cubicBezTo>
                  <a:cubicBezTo>
                    <a:pt x="7036" y="238"/>
                    <a:pt x="7027" y="232"/>
                    <a:pt x="7017" y="227"/>
                  </a:cubicBezTo>
                  <a:cubicBezTo>
                    <a:pt x="7007" y="222"/>
                    <a:pt x="6993" y="220"/>
                    <a:pt x="6977" y="220"/>
                  </a:cubicBezTo>
                  <a:cubicBezTo>
                    <a:pt x="6956" y="220"/>
                    <a:pt x="6938" y="224"/>
                    <a:pt x="6923" y="233"/>
                  </a:cubicBezTo>
                  <a:cubicBezTo>
                    <a:pt x="6909" y="241"/>
                    <a:pt x="6897" y="251"/>
                    <a:pt x="6887" y="263"/>
                  </a:cubicBezTo>
                  <a:cubicBezTo>
                    <a:pt x="6878" y="275"/>
                    <a:pt x="6871" y="287"/>
                    <a:pt x="6867" y="300"/>
                  </a:cubicBezTo>
                  <a:cubicBezTo>
                    <a:pt x="6863" y="312"/>
                    <a:pt x="6861" y="323"/>
                    <a:pt x="6861" y="331"/>
                  </a:cubicBezTo>
                  <a:cubicBezTo>
                    <a:pt x="6861" y="603"/>
                    <a:pt x="6861" y="603"/>
                    <a:pt x="6861" y="603"/>
                  </a:cubicBezTo>
                  <a:cubicBezTo>
                    <a:pt x="6789" y="603"/>
                    <a:pt x="6789" y="603"/>
                    <a:pt x="6789" y="603"/>
                  </a:cubicBezTo>
                  <a:cubicBezTo>
                    <a:pt x="6789" y="167"/>
                    <a:pt x="6789" y="167"/>
                    <a:pt x="6789" y="167"/>
                  </a:cubicBezTo>
                  <a:lnTo>
                    <a:pt x="6856" y="167"/>
                  </a:lnTo>
                  <a:close/>
                  <a:moveTo>
                    <a:pt x="6294" y="295"/>
                  </a:moveTo>
                  <a:cubicBezTo>
                    <a:pt x="6303" y="268"/>
                    <a:pt x="6316" y="243"/>
                    <a:pt x="6334" y="223"/>
                  </a:cubicBezTo>
                  <a:cubicBezTo>
                    <a:pt x="6352" y="202"/>
                    <a:pt x="6375" y="186"/>
                    <a:pt x="6401" y="174"/>
                  </a:cubicBezTo>
                  <a:cubicBezTo>
                    <a:pt x="6428" y="162"/>
                    <a:pt x="6458" y="157"/>
                    <a:pt x="6492" y="157"/>
                  </a:cubicBezTo>
                  <a:cubicBezTo>
                    <a:pt x="6527" y="157"/>
                    <a:pt x="6558" y="162"/>
                    <a:pt x="6584" y="174"/>
                  </a:cubicBezTo>
                  <a:cubicBezTo>
                    <a:pt x="6610" y="186"/>
                    <a:pt x="6632" y="202"/>
                    <a:pt x="6650" y="223"/>
                  </a:cubicBezTo>
                  <a:cubicBezTo>
                    <a:pt x="6668" y="243"/>
                    <a:pt x="6682" y="268"/>
                    <a:pt x="6691" y="295"/>
                  </a:cubicBezTo>
                  <a:cubicBezTo>
                    <a:pt x="6700" y="323"/>
                    <a:pt x="6704" y="353"/>
                    <a:pt x="6704" y="385"/>
                  </a:cubicBezTo>
                  <a:cubicBezTo>
                    <a:pt x="6704" y="417"/>
                    <a:pt x="6700" y="447"/>
                    <a:pt x="6691" y="475"/>
                  </a:cubicBezTo>
                  <a:cubicBezTo>
                    <a:pt x="6682" y="502"/>
                    <a:pt x="6668" y="527"/>
                    <a:pt x="6650" y="547"/>
                  </a:cubicBezTo>
                  <a:cubicBezTo>
                    <a:pt x="6632" y="568"/>
                    <a:pt x="6610" y="584"/>
                    <a:pt x="6584" y="595"/>
                  </a:cubicBezTo>
                  <a:cubicBezTo>
                    <a:pt x="6558" y="606"/>
                    <a:pt x="6527" y="612"/>
                    <a:pt x="6492" y="612"/>
                  </a:cubicBezTo>
                  <a:cubicBezTo>
                    <a:pt x="6458" y="612"/>
                    <a:pt x="6428" y="606"/>
                    <a:pt x="6401" y="595"/>
                  </a:cubicBezTo>
                  <a:cubicBezTo>
                    <a:pt x="6375" y="584"/>
                    <a:pt x="6352" y="568"/>
                    <a:pt x="6334" y="547"/>
                  </a:cubicBezTo>
                  <a:cubicBezTo>
                    <a:pt x="6316" y="527"/>
                    <a:pt x="6303" y="502"/>
                    <a:pt x="6294" y="475"/>
                  </a:cubicBezTo>
                  <a:cubicBezTo>
                    <a:pt x="6285" y="447"/>
                    <a:pt x="6280" y="417"/>
                    <a:pt x="6280" y="385"/>
                  </a:cubicBezTo>
                  <a:cubicBezTo>
                    <a:pt x="6280" y="353"/>
                    <a:pt x="6285" y="323"/>
                    <a:pt x="6294" y="295"/>
                  </a:cubicBezTo>
                  <a:moveTo>
                    <a:pt x="6367" y="456"/>
                  </a:moveTo>
                  <a:cubicBezTo>
                    <a:pt x="6374" y="476"/>
                    <a:pt x="6384" y="494"/>
                    <a:pt x="6396" y="507"/>
                  </a:cubicBezTo>
                  <a:cubicBezTo>
                    <a:pt x="6408" y="521"/>
                    <a:pt x="6423" y="532"/>
                    <a:pt x="6440" y="539"/>
                  </a:cubicBezTo>
                  <a:cubicBezTo>
                    <a:pt x="6456" y="546"/>
                    <a:pt x="6474" y="550"/>
                    <a:pt x="6492" y="550"/>
                  </a:cubicBezTo>
                  <a:cubicBezTo>
                    <a:pt x="6511" y="550"/>
                    <a:pt x="6528" y="546"/>
                    <a:pt x="6545" y="539"/>
                  </a:cubicBezTo>
                  <a:cubicBezTo>
                    <a:pt x="6562" y="532"/>
                    <a:pt x="6576" y="521"/>
                    <a:pt x="6589" y="507"/>
                  </a:cubicBezTo>
                  <a:cubicBezTo>
                    <a:pt x="6601" y="494"/>
                    <a:pt x="6611" y="476"/>
                    <a:pt x="6618" y="456"/>
                  </a:cubicBezTo>
                  <a:cubicBezTo>
                    <a:pt x="6625" y="435"/>
                    <a:pt x="6628" y="412"/>
                    <a:pt x="6628" y="385"/>
                  </a:cubicBezTo>
                  <a:cubicBezTo>
                    <a:pt x="6628" y="359"/>
                    <a:pt x="6625" y="335"/>
                    <a:pt x="6618" y="315"/>
                  </a:cubicBezTo>
                  <a:cubicBezTo>
                    <a:pt x="6611" y="294"/>
                    <a:pt x="6601" y="277"/>
                    <a:pt x="6589" y="263"/>
                  </a:cubicBezTo>
                  <a:cubicBezTo>
                    <a:pt x="6576" y="249"/>
                    <a:pt x="6562" y="238"/>
                    <a:pt x="6545" y="231"/>
                  </a:cubicBezTo>
                  <a:cubicBezTo>
                    <a:pt x="6528" y="223"/>
                    <a:pt x="6511" y="220"/>
                    <a:pt x="6492" y="220"/>
                  </a:cubicBezTo>
                  <a:cubicBezTo>
                    <a:pt x="6474" y="220"/>
                    <a:pt x="6456" y="223"/>
                    <a:pt x="6440" y="231"/>
                  </a:cubicBezTo>
                  <a:cubicBezTo>
                    <a:pt x="6423" y="238"/>
                    <a:pt x="6408" y="249"/>
                    <a:pt x="6396" y="263"/>
                  </a:cubicBezTo>
                  <a:cubicBezTo>
                    <a:pt x="6384" y="277"/>
                    <a:pt x="6374" y="294"/>
                    <a:pt x="6367" y="315"/>
                  </a:cubicBezTo>
                  <a:cubicBezTo>
                    <a:pt x="6360" y="335"/>
                    <a:pt x="6356" y="359"/>
                    <a:pt x="6356" y="385"/>
                  </a:cubicBezTo>
                  <a:cubicBezTo>
                    <a:pt x="6356" y="412"/>
                    <a:pt x="6360" y="435"/>
                    <a:pt x="6367" y="456"/>
                  </a:cubicBezTo>
                  <a:moveTo>
                    <a:pt x="6112" y="243"/>
                  </a:moveTo>
                  <a:cubicBezTo>
                    <a:pt x="6094" y="227"/>
                    <a:pt x="6070" y="220"/>
                    <a:pt x="6039" y="220"/>
                  </a:cubicBezTo>
                  <a:cubicBezTo>
                    <a:pt x="6013" y="220"/>
                    <a:pt x="5991" y="224"/>
                    <a:pt x="5974" y="234"/>
                  </a:cubicBezTo>
                  <a:cubicBezTo>
                    <a:pt x="5957" y="244"/>
                    <a:pt x="5943" y="256"/>
                    <a:pt x="5932" y="272"/>
                  </a:cubicBezTo>
                  <a:cubicBezTo>
                    <a:pt x="5922" y="288"/>
                    <a:pt x="5915" y="306"/>
                    <a:pt x="5910" y="326"/>
                  </a:cubicBezTo>
                  <a:cubicBezTo>
                    <a:pt x="5905" y="347"/>
                    <a:pt x="5903" y="368"/>
                    <a:pt x="5903" y="390"/>
                  </a:cubicBezTo>
                  <a:cubicBezTo>
                    <a:pt x="5903" y="411"/>
                    <a:pt x="5905" y="430"/>
                    <a:pt x="5910" y="449"/>
                  </a:cubicBezTo>
                  <a:cubicBezTo>
                    <a:pt x="5915" y="469"/>
                    <a:pt x="5923" y="485"/>
                    <a:pt x="5933" y="501"/>
                  </a:cubicBezTo>
                  <a:cubicBezTo>
                    <a:pt x="5943" y="515"/>
                    <a:pt x="5956" y="527"/>
                    <a:pt x="5973" y="536"/>
                  </a:cubicBezTo>
                  <a:cubicBezTo>
                    <a:pt x="5989" y="545"/>
                    <a:pt x="6008" y="550"/>
                    <a:pt x="6031" y="550"/>
                  </a:cubicBezTo>
                  <a:cubicBezTo>
                    <a:pt x="6066" y="550"/>
                    <a:pt x="6094" y="541"/>
                    <a:pt x="6114" y="522"/>
                  </a:cubicBezTo>
                  <a:cubicBezTo>
                    <a:pt x="6134" y="504"/>
                    <a:pt x="6146" y="477"/>
                    <a:pt x="6151" y="444"/>
                  </a:cubicBezTo>
                  <a:cubicBezTo>
                    <a:pt x="6224" y="444"/>
                    <a:pt x="6224" y="444"/>
                    <a:pt x="6224" y="444"/>
                  </a:cubicBezTo>
                  <a:cubicBezTo>
                    <a:pt x="6216" y="498"/>
                    <a:pt x="6196" y="539"/>
                    <a:pt x="6164" y="568"/>
                  </a:cubicBezTo>
                  <a:cubicBezTo>
                    <a:pt x="6131" y="598"/>
                    <a:pt x="6087" y="612"/>
                    <a:pt x="6031" y="612"/>
                  </a:cubicBezTo>
                  <a:cubicBezTo>
                    <a:pt x="5998" y="612"/>
                    <a:pt x="5969" y="607"/>
                    <a:pt x="5943" y="596"/>
                  </a:cubicBezTo>
                  <a:cubicBezTo>
                    <a:pt x="5918" y="586"/>
                    <a:pt x="5896" y="570"/>
                    <a:pt x="5879" y="551"/>
                  </a:cubicBezTo>
                  <a:cubicBezTo>
                    <a:pt x="5862" y="531"/>
                    <a:pt x="5849" y="508"/>
                    <a:pt x="5840" y="480"/>
                  </a:cubicBezTo>
                  <a:cubicBezTo>
                    <a:pt x="5831" y="453"/>
                    <a:pt x="5827" y="423"/>
                    <a:pt x="5827" y="390"/>
                  </a:cubicBezTo>
                  <a:cubicBezTo>
                    <a:pt x="5827" y="358"/>
                    <a:pt x="5831" y="327"/>
                    <a:pt x="5840" y="299"/>
                  </a:cubicBezTo>
                  <a:cubicBezTo>
                    <a:pt x="5848" y="270"/>
                    <a:pt x="5861" y="245"/>
                    <a:pt x="5878" y="224"/>
                  </a:cubicBezTo>
                  <a:cubicBezTo>
                    <a:pt x="5895" y="203"/>
                    <a:pt x="5917" y="187"/>
                    <a:pt x="5943" y="175"/>
                  </a:cubicBezTo>
                  <a:cubicBezTo>
                    <a:pt x="5969" y="162"/>
                    <a:pt x="5999" y="157"/>
                    <a:pt x="6033" y="157"/>
                  </a:cubicBezTo>
                  <a:cubicBezTo>
                    <a:pt x="6058" y="157"/>
                    <a:pt x="6081" y="160"/>
                    <a:pt x="6103" y="165"/>
                  </a:cubicBezTo>
                  <a:cubicBezTo>
                    <a:pt x="6124" y="171"/>
                    <a:pt x="6144" y="180"/>
                    <a:pt x="6160" y="193"/>
                  </a:cubicBezTo>
                  <a:cubicBezTo>
                    <a:pt x="6177" y="205"/>
                    <a:pt x="6190" y="221"/>
                    <a:pt x="6201" y="240"/>
                  </a:cubicBezTo>
                  <a:cubicBezTo>
                    <a:pt x="6212" y="258"/>
                    <a:pt x="6219" y="281"/>
                    <a:pt x="6222" y="307"/>
                  </a:cubicBezTo>
                  <a:cubicBezTo>
                    <a:pt x="6147" y="307"/>
                    <a:pt x="6147" y="307"/>
                    <a:pt x="6147" y="307"/>
                  </a:cubicBezTo>
                  <a:cubicBezTo>
                    <a:pt x="6142" y="279"/>
                    <a:pt x="6130" y="258"/>
                    <a:pt x="6112" y="243"/>
                  </a:cubicBezTo>
                  <a:moveTo>
                    <a:pt x="5472" y="575"/>
                  </a:moveTo>
                  <a:cubicBezTo>
                    <a:pt x="5439" y="600"/>
                    <a:pt x="5398" y="612"/>
                    <a:pt x="5349" y="612"/>
                  </a:cubicBezTo>
                  <a:cubicBezTo>
                    <a:pt x="5314" y="612"/>
                    <a:pt x="5283" y="607"/>
                    <a:pt x="5258" y="595"/>
                  </a:cubicBezTo>
                  <a:cubicBezTo>
                    <a:pt x="5232" y="584"/>
                    <a:pt x="5211" y="568"/>
                    <a:pt x="5193" y="548"/>
                  </a:cubicBezTo>
                  <a:cubicBezTo>
                    <a:pt x="5176" y="528"/>
                    <a:pt x="5163" y="504"/>
                    <a:pt x="5154" y="476"/>
                  </a:cubicBezTo>
                  <a:cubicBezTo>
                    <a:pt x="5145" y="447"/>
                    <a:pt x="5140" y="417"/>
                    <a:pt x="5139" y="384"/>
                  </a:cubicBezTo>
                  <a:cubicBezTo>
                    <a:pt x="5139" y="350"/>
                    <a:pt x="5144" y="320"/>
                    <a:pt x="5154" y="293"/>
                  </a:cubicBezTo>
                  <a:cubicBezTo>
                    <a:pt x="5165" y="265"/>
                    <a:pt x="5179" y="241"/>
                    <a:pt x="5197" y="221"/>
                  </a:cubicBezTo>
                  <a:cubicBezTo>
                    <a:pt x="5215" y="200"/>
                    <a:pt x="5237" y="185"/>
                    <a:pt x="5262" y="173"/>
                  </a:cubicBezTo>
                  <a:cubicBezTo>
                    <a:pt x="5287" y="162"/>
                    <a:pt x="5314" y="157"/>
                    <a:pt x="5344" y="157"/>
                  </a:cubicBezTo>
                  <a:cubicBezTo>
                    <a:pt x="5383" y="157"/>
                    <a:pt x="5415" y="164"/>
                    <a:pt x="5441" y="181"/>
                  </a:cubicBezTo>
                  <a:cubicBezTo>
                    <a:pt x="5467" y="197"/>
                    <a:pt x="5487" y="217"/>
                    <a:pt x="5502" y="242"/>
                  </a:cubicBezTo>
                  <a:cubicBezTo>
                    <a:pt x="5518" y="266"/>
                    <a:pt x="5529" y="294"/>
                    <a:pt x="5535" y="323"/>
                  </a:cubicBezTo>
                  <a:cubicBezTo>
                    <a:pt x="5541" y="352"/>
                    <a:pt x="5543" y="380"/>
                    <a:pt x="5542" y="406"/>
                  </a:cubicBezTo>
                  <a:cubicBezTo>
                    <a:pt x="5215" y="406"/>
                    <a:pt x="5215" y="406"/>
                    <a:pt x="5215" y="406"/>
                  </a:cubicBezTo>
                  <a:cubicBezTo>
                    <a:pt x="5215" y="425"/>
                    <a:pt x="5217" y="444"/>
                    <a:pt x="5222" y="461"/>
                  </a:cubicBezTo>
                  <a:cubicBezTo>
                    <a:pt x="5227" y="478"/>
                    <a:pt x="5235" y="493"/>
                    <a:pt x="5247" y="506"/>
                  </a:cubicBezTo>
                  <a:cubicBezTo>
                    <a:pt x="5258" y="520"/>
                    <a:pt x="5272" y="530"/>
                    <a:pt x="5289" y="538"/>
                  </a:cubicBezTo>
                  <a:cubicBezTo>
                    <a:pt x="5307" y="546"/>
                    <a:pt x="5327" y="550"/>
                    <a:pt x="5351" y="550"/>
                  </a:cubicBezTo>
                  <a:cubicBezTo>
                    <a:pt x="5382" y="550"/>
                    <a:pt x="5406" y="543"/>
                    <a:pt x="5426" y="529"/>
                  </a:cubicBezTo>
                  <a:cubicBezTo>
                    <a:pt x="5445" y="515"/>
                    <a:pt x="5458" y="493"/>
                    <a:pt x="5464" y="465"/>
                  </a:cubicBezTo>
                  <a:cubicBezTo>
                    <a:pt x="5535" y="465"/>
                    <a:pt x="5535" y="465"/>
                    <a:pt x="5535" y="465"/>
                  </a:cubicBezTo>
                  <a:cubicBezTo>
                    <a:pt x="5525" y="513"/>
                    <a:pt x="5504" y="550"/>
                    <a:pt x="5472" y="575"/>
                  </a:cubicBezTo>
                  <a:moveTo>
                    <a:pt x="5455" y="295"/>
                  </a:moveTo>
                  <a:cubicBezTo>
                    <a:pt x="5448" y="280"/>
                    <a:pt x="5439" y="267"/>
                    <a:pt x="5428" y="256"/>
                  </a:cubicBezTo>
                  <a:cubicBezTo>
                    <a:pt x="5418" y="245"/>
                    <a:pt x="5404" y="236"/>
                    <a:pt x="5389" y="229"/>
                  </a:cubicBezTo>
                  <a:cubicBezTo>
                    <a:pt x="5375" y="223"/>
                    <a:pt x="5358" y="220"/>
                    <a:pt x="5340" y="220"/>
                  </a:cubicBezTo>
                  <a:cubicBezTo>
                    <a:pt x="5322" y="220"/>
                    <a:pt x="5305" y="223"/>
                    <a:pt x="5290" y="229"/>
                  </a:cubicBezTo>
                  <a:cubicBezTo>
                    <a:pt x="5275" y="236"/>
                    <a:pt x="5262" y="245"/>
                    <a:pt x="5252" y="256"/>
                  </a:cubicBezTo>
                  <a:cubicBezTo>
                    <a:pt x="5241" y="267"/>
                    <a:pt x="5232" y="281"/>
                    <a:pt x="5226" y="295"/>
                  </a:cubicBezTo>
                  <a:cubicBezTo>
                    <a:pt x="5220" y="310"/>
                    <a:pt x="5216" y="326"/>
                    <a:pt x="5215" y="343"/>
                  </a:cubicBezTo>
                  <a:cubicBezTo>
                    <a:pt x="5466" y="343"/>
                    <a:pt x="5466" y="343"/>
                    <a:pt x="5466" y="343"/>
                  </a:cubicBezTo>
                  <a:cubicBezTo>
                    <a:pt x="5465" y="326"/>
                    <a:pt x="5461" y="310"/>
                    <a:pt x="5455" y="295"/>
                  </a:cubicBezTo>
                  <a:moveTo>
                    <a:pt x="4765" y="0"/>
                  </a:moveTo>
                  <a:cubicBezTo>
                    <a:pt x="4765" y="231"/>
                    <a:pt x="4765" y="231"/>
                    <a:pt x="4765" y="231"/>
                  </a:cubicBezTo>
                  <a:cubicBezTo>
                    <a:pt x="4767" y="231"/>
                    <a:pt x="4767" y="231"/>
                    <a:pt x="4767" y="231"/>
                  </a:cubicBezTo>
                  <a:cubicBezTo>
                    <a:pt x="4772" y="217"/>
                    <a:pt x="4780" y="206"/>
                    <a:pt x="4791" y="197"/>
                  </a:cubicBezTo>
                  <a:cubicBezTo>
                    <a:pt x="4801" y="187"/>
                    <a:pt x="4812" y="180"/>
                    <a:pt x="4825" y="174"/>
                  </a:cubicBezTo>
                  <a:cubicBezTo>
                    <a:pt x="4837" y="168"/>
                    <a:pt x="4850" y="164"/>
                    <a:pt x="4864" y="161"/>
                  </a:cubicBezTo>
                  <a:cubicBezTo>
                    <a:pt x="4878" y="158"/>
                    <a:pt x="4892" y="157"/>
                    <a:pt x="4905" y="157"/>
                  </a:cubicBezTo>
                  <a:cubicBezTo>
                    <a:pt x="4933" y="157"/>
                    <a:pt x="4957" y="160"/>
                    <a:pt x="4976" y="168"/>
                  </a:cubicBezTo>
                  <a:cubicBezTo>
                    <a:pt x="4995" y="176"/>
                    <a:pt x="5011" y="187"/>
                    <a:pt x="5023" y="201"/>
                  </a:cubicBezTo>
                  <a:cubicBezTo>
                    <a:pt x="5035" y="215"/>
                    <a:pt x="5043" y="232"/>
                    <a:pt x="5048" y="251"/>
                  </a:cubicBezTo>
                  <a:cubicBezTo>
                    <a:pt x="5052" y="271"/>
                    <a:pt x="5055" y="293"/>
                    <a:pt x="5055" y="316"/>
                  </a:cubicBezTo>
                  <a:cubicBezTo>
                    <a:pt x="5055" y="603"/>
                    <a:pt x="5055" y="603"/>
                    <a:pt x="5055" y="603"/>
                  </a:cubicBezTo>
                  <a:cubicBezTo>
                    <a:pt x="4983" y="603"/>
                    <a:pt x="4983" y="603"/>
                    <a:pt x="4983" y="603"/>
                  </a:cubicBezTo>
                  <a:cubicBezTo>
                    <a:pt x="4983" y="308"/>
                    <a:pt x="4983" y="308"/>
                    <a:pt x="4983" y="308"/>
                  </a:cubicBezTo>
                  <a:cubicBezTo>
                    <a:pt x="4983" y="281"/>
                    <a:pt x="4975" y="259"/>
                    <a:pt x="4959" y="243"/>
                  </a:cubicBezTo>
                  <a:cubicBezTo>
                    <a:pt x="4944" y="228"/>
                    <a:pt x="4922" y="220"/>
                    <a:pt x="4894" y="220"/>
                  </a:cubicBezTo>
                  <a:cubicBezTo>
                    <a:pt x="4872" y="220"/>
                    <a:pt x="4853" y="223"/>
                    <a:pt x="4837" y="230"/>
                  </a:cubicBezTo>
                  <a:cubicBezTo>
                    <a:pt x="4821" y="237"/>
                    <a:pt x="4808" y="246"/>
                    <a:pt x="4797" y="259"/>
                  </a:cubicBezTo>
                  <a:cubicBezTo>
                    <a:pt x="4787" y="271"/>
                    <a:pt x="4779" y="286"/>
                    <a:pt x="4773" y="302"/>
                  </a:cubicBezTo>
                  <a:cubicBezTo>
                    <a:pt x="4768" y="319"/>
                    <a:pt x="4765" y="337"/>
                    <a:pt x="4765" y="356"/>
                  </a:cubicBezTo>
                  <a:cubicBezTo>
                    <a:pt x="4765" y="603"/>
                    <a:pt x="4765" y="603"/>
                    <a:pt x="4765" y="603"/>
                  </a:cubicBezTo>
                  <a:cubicBezTo>
                    <a:pt x="4693" y="603"/>
                    <a:pt x="4693" y="603"/>
                    <a:pt x="4693" y="603"/>
                  </a:cubicBezTo>
                  <a:cubicBezTo>
                    <a:pt x="4693" y="0"/>
                    <a:pt x="4693" y="0"/>
                    <a:pt x="4693" y="0"/>
                  </a:cubicBezTo>
                  <a:lnTo>
                    <a:pt x="4765" y="0"/>
                  </a:lnTo>
                  <a:close/>
                  <a:moveTo>
                    <a:pt x="4614" y="167"/>
                  </a:moveTo>
                  <a:cubicBezTo>
                    <a:pt x="4614" y="230"/>
                    <a:pt x="4614" y="230"/>
                    <a:pt x="4614" y="230"/>
                  </a:cubicBezTo>
                  <a:cubicBezTo>
                    <a:pt x="4527" y="230"/>
                    <a:pt x="4527" y="230"/>
                    <a:pt x="4527" y="230"/>
                  </a:cubicBezTo>
                  <a:cubicBezTo>
                    <a:pt x="4527" y="501"/>
                    <a:pt x="4527" y="501"/>
                    <a:pt x="4527" y="501"/>
                  </a:cubicBezTo>
                  <a:cubicBezTo>
                    <a:pt x="4527" y="509"/>
                    <a:pt x="4528" y="516"/>
                    <a:pt x="4529" y="521"/>
                  </a:cubicBezTo>
                  <a:cubicBezTo>
                    <a:pt x="4531" y="526"/>
                    <a:pt x="4533" y="530"/>
                    <a:pt x="4537" y="533"/>
                  </a:cubicBezTo>
                  <a:cubicBezTo>
                    <a:pt x="4541" y="536"/>
                    <a:pt x="4547" y="538"/>
                    <a:pt x="4554" y="538"/>
                  </a:cubicBezTo>
                  <a:cubicBezTo>
                    <a:pt x="4561" y="540"/>
                    <a:pt x="4570" y="540"/>
                    <a:pt x="4581" y="540"/>
                  </a:cubicBezTo>
                  <a:cubicBezTo>
                    <a:pt x="4614" y="540"/>
                    <a:pt x="4614" y="540"/>
                    <a:pt x="4614" y="540"/>
                  </a:cubicBezTo>
                  <a:cubicBezTo>
                    <a:pt x="4614" y="603"/>
                    <a:pt x="4614" y="603"/>
                    <a:pt x="4614" y="603"/>
                  </a:cubicBezTo>
                  <a:cubicBezTo>
                    <a:pt x="4559" y="603"/>
                    <a:pt x="4559" y="603"/>
                    <a:pt x="4559" y="603"/>
                  </a:cubicBezTo>
                  <a:cubicBezTo>
                    <a:pt x="4541" y="603"/>
                    <a:pt x="4525" y="602"/>
                    <a:pt x="4512" y="599"/>
                  </a:cubicBezTo>
                  <a:cubicBezTo>
                    <a:pt x="4498" y="597"/>
                    <a:pt x="4488" y="592"/>
                    <a:pt x="4479" y="585"/>
                  </a:cubicBezTo>
                  <a:cubicBezTo>
                    <a:pt x="4471" y="579"/>
                    <a:pt x="4465" y="569"/>
                    <a:pt x="4461" y="557"/>
                  </a:cubicBezTo>
                  <a:cubicBezTo>
                    <a:pt x="4457" y="544"/>
                    <a:pt x="4455" y="528"/>
                    <a:pt x="4455" y="508"/>
                  </a:cubicBezTo>
                  <a:cubicBezTo>
                    <a:pt x="4455" y="230"/>
                    <a:pt x="4455" y="230"/>
                    <a:pt x="4455" y="230"/>
                  </a:cubicBezTo>
                  <a:cubicBezTo>
                    <a:pt x="4381" y="230"/>
                    <a:pt x="4381" y="230"/>
                    <a:pt x="4381" y="230"/>
                  </a:cubicBezTo>
                  <a:cubicBezTo>
                    <a:pt x="4381" y="167"/>
                    <a:pt x="4381" y="167"/>
                    <a:pt x="4381" y="167"/>
                  </a:cubicBezTo>
                  <a:cubicBezTo>
                    <a:pt x="4455" y="167"/>
                    <a:pt x="4455" y="167"/>
                    <a:pt x="4455" y="167"/>
                  </a:cubicBezTo>
                  <a:cubicBezTo>
                    <a:pt x="4455" y="36"/>
                    <a:pt x="4455" y="36"/>
                    <a:pt x="4455" y="36"/>
                  </a:cubicBezTo>
                  <a:cubicBezTo>
                    <a:pt x="4527" y="36"/>
                    <a:pt x="4527" y="36"/>
                    <a:pt x="4527" y="36"/>
                  </a:cubicBezTo>
                  <a:cubicBezTo>
                    <a:pt x="4527" y="167"/>
                    <a:pt x="4527" y="167"/>
                    <a:pt x="4527" y="167"/>
                  </a:cubicBezTo>
                  <a:lnTo>
                    <a:pt x="4614" y="167"/>
                  </a:lnTo>
                  <a:close/>
                  <a:moveTo>
                    <a:pt x="4049" y="575"/>
                  </a:moveTo>
                  <a:cubicBezTo>
                    <a:pt x="4016" y="600"/>
                    <a:pt x="3975" y="612"/>
                    <a:pt x="3925" y="612"/>
                  </a:cubicBezTo>
                  <a:cubicBezTo>
                    <a:pt x="3890" y="612"/>
                    <a:pt x="3860" y="607"/>
                    <a:pt x="3835" y="595"/>
                  </a:cubicBezTo>
                  <a:cubicBezTo>
                    <a:pt x="3809" y="584"/>
                    <a:pt x="3788" y="568"/>
                    <a:pt x="3770" y="548"/>
                  </a:cubicBezTo>
                  <a:cubicBezTo>
                    <a:pt x="3752" y="528"/>
                    <a:pt x="3740" y="504"/>
                    <a:pt x="3731" y="476"/>
                  </a:cubicBezTo>
                  <a:cubicBezTo>
                    <a:pt x="3722" y="447"/>
                    <a:pt x="3717" y="417"/>
                    <a:pt x="3716" y="384"/>
                  </a:cubicBezTo>
                  <a:cubicBezTo>
                    <a:pt x="3716" y="350"/>
                    <a:pt x="3721" y="320"/>
                    <a:pt x="3731" y="293"/>
                  </a:cubicBezTo>
                  <a:cubicBezTo>
                    <a:pt x="3741" y="265"/>
                    <a:pt x="3755" y="241"/>
                    <a:pt x="3774" y="221"/>
                  </a:cubicBezTo>
                  <a:cubicBezTo>
                    <a:pt x="3792" y="200"/>
                    <a:pt x="3814" y="185"/>
                    <a:pt x="3839" y="173"/>
                  </a:cubicBezTo>
                  <a:cubicBezTo>
                    <a:pt x="3864" y="162"/>
                    <a:pt x="3891" y="157"/>
                    <a:pt x="3921" y="157"/>
                  </a:cubicBezTo>
                  <a:cubicBezTo>
                    <a:pt x="3960" y="157"/>
                    <a:pt x="3992" y="164"/>
                    <a:pt x="4018" y="181"/>
                  </a:cubicBezTo>
                  <a:cubicBezTo>
                    <a:pt x="4043" y="197"/>
                    <a:pt x="4064" y="217"/>
                    <a:pt x="4080" y="242"/>
                  </a:cubicBezTo>
                  <a:cubicBezTo>
                    <a:pt x="4095" y="266"/>
                    <a:pt x="4105" y="294"/>
                    <a:pt x="4111" y="323"/>
                  </a:cubicBezTo>
                  <a:cubicBezTo>
                    <a:pt x="4117" y="352"/>
                    <a:pt x="4120" y="380"/>
                    <a:pt x="4119" y="406"/>
                  </a:cubicBezTo>
                  <a:cubicBezTo>
                    <a:pt x="3792" y="406"/>
                    <a:pt x="3792" y="406"/>
                    <a:pt x="3792" y="406"/>
                  </a:cubicBezTo>
                  <a:cubicBezTo>
                    <a:pt x="3791" y="425"/>
                    <a:pt x="3794" y="444"/>
                    <a:pt x="3799" y="461"/>
                  </a:cubicBezTo>
                  <a:cubicBezTo>
                    <a:pt x="3804" y="478"/>
                    <a:pt x="3812" y="493"/>
                    <a:pt x="3823" y="506"/>
                  </a:cubicBezTo>
                  <a:cubicBezTo>
                    <a:pt x="3834" y="520"/>
                    <a:pt x="3849" y="530"/>
                    <a:pt x="3866" y="538"/>
                  </a:cubicBezTo>
                  <a:cubicBezTo>
                    <a:pt x="3884" y="546"/>
                    <a:pt x="3904" y="550"/>
                    <a:pt x="3928" y="550"/>
                  </a:cubicBezTo>
                  <a:cubicBezTo>
                    <a:pt x="3958" y="550"/>
                    <a:pt x="3983" y="543"/>
                    <a:pt x="4003" y="529"/>
                  </a:cubicBezTo>
                  <a:cubicBezTo>
                    <a:pt x="4022" y="515"/>
                    <a:pt x="4035" y="493"/>
                    <a:pt x="4041" y="465"/>
                  </a:cubicBezTo>
                  <a:cubicBezTo>
                    <a:pt x="4112" y="465"/>
                    <a:pt x="4112" y="465"/>
                    <a:pt x="4112" y="465"/>
                  </a:cubicBezTo>
                  <a:cubicBezTo>
                    <a:pt x="4102" y="513"/>
                    <a:pt x="4081" y="550"/>
                    <a:pt x="4049" y="575"/>
                  </a:cubicBezTo>
                  <a:moveTo>
                    <a:pt x="4031" y="295"/>
                  </a:moveTo>
                  <a:cubicBezTo>
                    <a:pt x="4025" y="280"/>
                    <a:pt x="4016" y="267"/>
                    <a:pt x="4005" y="256"/>
                  </a:cubicBezTo>
                  <a:cubicBezTo>
                    <a:pt x="3994" y="245"/>
                    <a:pt x="3981" y="236"/>
                    <a:pt x="3966" y="229"/>
                  </a:cubicBezTo>
                  <a:cubicBezTo>
                    <a:pt x="3951" y="223"/>
                    <a:pt x="3935" y="220"/>
                    <a:pt x="3917" y="220"/>
                  </a:cubicBezTo>
                  <a:cubicBezTo>
                    <a:pt x="3898" y="220"/>
                    <a:pt x="3882" y="223"/>
                    <a:pt x="3866" y="229"/>
                  </a:cubicBezTo>
                  <a:cubicBezTo>
                    <a:pt x="3852" y="236"/>
                    <a:pt x="3839" y="245"/>
                    <a:pt x="3828" y="256"/>
                  </a:cubicBezTo>
                  <a:cubicBezTo>
                    <a:pt x="3818" y="267"/>
                    <a:pt x="3809" y="281"/>
                    <a:pt x="3803" y="295"/>
                  </a:cubicBezTo>
                  <a:cubicBezTo>
                    <a:pt x="3797" y="310"/>
                    <a:pt x="3793" y="326"/>
                    <a:pt x="3792" y="343"/>
                  </a:cubicBezTo>
                  <a:cubicBezTo>
                    <a:pt x="4043" y="343"/>
                    <a:pt x="4043" y="343"/>
                    <a:pt x="4043" y="343"/>
                  </a:cubicBezTo>
                  <a:cubicBezTo>
                    <a:pt x="4042" y="326"/>
                    <a:pt x="4038" y="310"/>
                    <a:pt x="4031" y="295"/>
                  </a:cubicBezTo>
                  <a:moveTo>
                    <a:pt x="3547" y="243"/>
                  </a:moveTo>
                  <a:cubicBezTo>
                    <a:pt x="3529" y="227"/>
                    <a:pt x="3505" y="220"/>
                    <a:pt x="3474" y="220"/>
                  </a:cubicBezTo>
                  <a:cubicBezTo>
                    <a:pt x="3449" y="220"/>
                    <a:pt x="3427" y="224"/>
                    <a:pt x="3409" y="234"/>
                  </a:cubicBezTo>
                  <a:cubicBezTo>
                    <a:pt x="3392" y="244"/>
                    <a:pt x="3378" y="256"/>
                    <a:pt x="3368" y="272"/>
                  </a:cubicBezTo>
                  <a:cubicBezTo>
                    <a:pt x="3357" y="288"/>
                    <a:pt x="3350" y="306"/>
                    <a:pt x="3345" y="326"/>
                  </a:cubicBezTo>
                  <a:cubicBezTo>
                    <a:pt x="3341" y="347"/>
                    <a:pt x="3339" y="368"/>
                    <a:pt x="3339" y="390"/>
                  </a:cubicBezTo>
                  <a:cubicBezTo>
                    <a:pt x="3339" y="411"/>
                    <a:pt x="3341" y="430"/>
                    <a:pt x="3346" y="449"/>
                  </a:cubicBezTo>
                  <a:cubicBezTo>
                    <a:pt x="3351" y="469"/>
                    <a:pt x="3358" y="485"/>
                    <a:pt x="3368" y="501"/>
                  </a:cubicBezTo>
                  <a:cubicBezTo>
                    <a:pt x="3378" y="515"/>
                    <a:pt x="3391" y="527"/>
                    <a:pt x="3408" y="536"/>
                  </a:cubicBezTo>
                  <a:cubicBezTo>
                    <a:pt x="3424" y="545"/>
                    <a:pt x="3444" y="550"/>
                    <a:pt x="3466" y="550"/>
                  </a:cubicBezTo>
                  <a:cubicBezTo>
                    <a:pt x="3501" y="550"/>
                    <a:pt x="3529" y="541"/>
                    <a:pt x="3549" y="522"/>
                  </a:cubicBezTo>
                  <a:cubicBezTo>
                    <a:pt x="3569" y="504"/>
                    <a:pt x="3581" y="477"/>
                    <a:pt x="3586" y="444"/>
                  </a:cubicBezTo>
                  <a:cubicBezTo>
                    <a:pt x="3659" y="444"/>
                    <a:pt x="3659" y="444"/>
                    <a:pt x="3659" y="444"/>
                  </a:cubicBezTo>
                  <a:cubicBezTo>
                    <a:pt x="3651" y="498"/>
                    <a:pt x="3631" y="539"/>
                    <a:pt x="3599" y="568"/>
                  </a:cubicBezTo>
                  <a:cubicBezTo>
                    <a:pt x="3567" y="598"/>
                    <a:pt x="3523" y="612"/>
                    <a:pt x="3467" y="612"/>
                  </a:cubicBezTo>
                  <a:cubicBezTo>
                    <a:pt x="3434" y="612"/>
                    <a:pt x="3404" y="607"/>
                    <a:pt x="3379" y="596"/>
                  </a:cubicBezTo>
                  <a:cubicBezTo>
                    <a:pt x="3353" y="586"/>
                    <a:pt x="3332" y="570"/>
                    <a:pt x="3315" y="551"/>
                  </a:cubicBezTo>
                  <a:cubicBezTo>
                    <a:pt x="3297" y="531"/>
                    <a:pt x="3285" y="508"/>
                    <a:pt x="3276" y="480"/>
                  </a:cubicBezTo>
                  <a:cubicBezTo>
                    <a:pt x="3267" y="453"/>
                    <a:pt x="3263" y="423"/>
                    <a:pt x="3263" y="390"/>
                  </a:cubicBezTo>
                  <a:cubicBezTo>
                    <a:pt x="3263" y="358"/>
                    <a:pt x="3267" y="327"/>
                    <a:pt x="3275" y="299"/>
                  </a:cubicBezTo>
                  <a:cubicBezTo>
                    <a:pt x="3284" y="270"/>
                    <a:pt x="3297" y="245"/>
                    <a:pt x="3314" y="224"/>
                  </a:cubicBezTo>
                  <a:cubicBezTo>
                    <a:pt x="3331" y="203"/>
                    <a:pt x="3352" y="187"/>
                    <a:pt x="3378" y="175"/>
                  </a:cubicBezTo>
                  <a:cubicBezTo>
                    <a:pt x="3404" y="162"/>
                    <a:pt x="3434" y="157"/>
                    <a:pt x="3469" y="157"/>
                  </a:cubicBezTo>
                  <a:cubicBezTo>
                    <a:pt x="3493" y="157"/>
                    <a:pt x="3517" y="160"/>
                    <a:pt x="3538" y="165"/>
                  </a:cubicBezTo>
                  <a:cubicBezTo>
                    <a:pt x="3560" y="171"/>
                    <a:pt x="3579" y="180"/>
                    <a:pt x="3596" y="193"/>
                  </a:cubicBezTo>
                  <a:cubicBezTo>
                    <a:pt x="3612" y="205"/>
                    <a:pt x="3626" y="221"/>
                    <a:pt x="3637" y="240"/>
                  </a:cubicBezTo>
                  <a:cubicBezTo>
                    <a:pt x="3647" y="258"/>
                    <a:pt x="3654" y="281"/>
                    <a:pt x="3657" y="307"/>
                  </a:cubicBezTo>
                  <a:cubicBezTo>
                    <a:pt x="3583" y="307"/>
                    <a:pt x="3583" y="307"/>
                    <a:pt x="3583" y="307"/>
                  </a:cubicBezTo>
                  <a:cubicBezTo>
                    <a:pt x="3577" y="279"/>
                    <a:pt x="3565" y="258"/>
                    <a:pt x="3547" y="243"/>
                  </a:cubicBezTo>
                  <a:moveTo>
                    <a:pt x="2884" y="167"/>
                  </a:moveTo>
                  <a:cubicBezTo>
                    <a:pt x="2884" y="236"/>
                    <a:pt x="2884" y="236"/>
                    <a:pt x="2884" y="236"/>
                  </a:cubicBezTo>
                  <a:cubicBezTo>
                    <a:pt x="2886" y="236"/>
                    <a:pt x="2886" y="236"/>
                    <a:pt x="2886" y="236"/>
                  </a:cubicBezTo>
                  <a:cubicBezTo>
                    <a:pt x="2916" y="183"/>
                    <a:pt x="2963" y="157"/>
                    <a:pt x="3028" y="157"/>
                  </a:cubicBezTo>
                  <a:cubicBezTo>
                    <a:pt x="3057" y="157"/>
                    <a:pt x="3081" y="160"/>
                    <a:pt x="3100" y="168"/>
                  </a:cubicBezTo>
                  <a:cubicBezTo>
                    <a:pt x="3119" y="176"/>
                    <a:pt x="3134" y="187"/>
                    <a:pt x="3146" y="201"/>
                  </a:cubicBezTo>
                  <a:cubicBezTo>
                    <a:pt x="3158" y="215"/>
                    <a:pt x="3166" y="232"/>
                    <a:pt x="3171" y="251"/>
                  </a:cubicBezTo>
                  <a:cubicBezTo>
                    <a:pt x="3176" y="271"/>
                    <a:pt x="3178" y="293"/>
                    <a:pt x="3178" y="316"/>
                  </a:cubicBezTo>
                  <a:cubicBezTo>
                    <a:pt x="3178" y="603"/>
                    <a:pt x="3178" y="603"/>
                    <a:pt x="3178" y="603"/>
                  </a:cubicBezTo>
                  <a:cubicBezTo>
                    <a:pt x="3107" y="603"/>
                    <a:pt x="3107" y="603"/>
                    <a:pt x="3107" y="603"/>
                  </a:cubicBezTo>
                  <a:cubicBezTo>
                    <a:pt x="3107" y="308"/>
                    <a:pt x="3107" y="308"/>
                    <a:pt x="3107" y="308"/>
                  </a:cubicBezTo>
                  <a:cubicBezTo>
                    <a:pt x="3107" y="281"/>
                    <a:pt x="3099" y="259"/>
                    <a:pt x="3083" y="243"/>
                  </a:cubicBezTo>
                  <a:cubicBezTo>
                    <a:pt x="3067" y="228"/>
                    <a:pt x="3045" y="220"/>
                    <a:pt x="3018" y="220"/>
                  </a:cubicBezTo>
                  <a:cubicBezTo>
                    <a:pt x="2996" y="220"/>
                    <a:pt x="2977" y="223"/>
                    <a:pt x="2961" y="230"/>
                  </a:cubicBezTo>
                  <a:cubicBezTo>
                    <a:pt x="2945" y="237"/>
                    <a:pt x="2932" y="246"/>
                    <a:pt x="2921" y="259"/>
                  </a:cubicBezTo>
                  <a:cubicBezTo>
                    <a:pt x="2910" y="271"/>
                    <a:pt x="2902" y="286"/>
                    <a:pt x="2897" y="302"/>
                  </a:cubicBezTo>
                  <a:cubicBezTo>
                    <a:pt x="2891" y="319"/>
                    <a:pt x="2889" y="337"/>
                    <a:pt x="2889" y="356"/>
                  </a:cubicBezTo>
                  <a:cubicBezTo>
                    <a:pt x="2889" y="603"/>
                    <a:pt x="2889" y="603"/>
                    <a:pt x="2889" y="603"/>
                  </a:cubicBezTo>
                  <a:cubicBezTo>
                    <a:pt x="2817" y="603"/>
                    <a:pt x="2817" y="603"/>
                    <a:pt x="2817" y="603"/>
                  </a:cubicBezTo>
                  <a:cubicBezTo>
                    <a:pt x="2817" y="167"/>
                    <a:pt x="2817" y="167"/>
                    <a:pt x="2817" y="167"/>
                  </a:cubicBezTo>
                  <a:lnTo>
                    <a:pt x="2884" y="167"/>
                  </a:lnTo>
                  <a:close/>
                  <a:moveTo>
                    <a:pt x="2673" y="575"/>
                  </a:moveTo>
                  <a:cubicBezTo>
                    <a:pt x="2640" y="600"/>
                    <a:pt x="2599" y="612"/>
                    <a:pt x="2549" y="612"/>
                  </a:cubicBezTo>
                  <a:cubicBezTo>
                    <a:pt x="2515" y="612"/>
                    <a:pt x="2484" y="607"/>
                    <a:pt x="2458" y="595"/>
                  </a:cubicBezTo>
                  <a:cubicBezTo>
                    <a:pt x="2433" y="584"/>
                    <a:pt x="2411" y="568"/>
                    <a:pt x="2394" y="548"/>
                  </a:cubicBezTo>
                  <a:cubicBezTo>
                    <a:pt x="2377" y="528"/>
                    <a:pt x="2363" y="504"/>
                    <a:pt x="2355" y="476"/>
                  </a:cubicBezTo>
                  <a:cubicBezTo>
                    <a:pt x="2346" y="447"/>
                    <a:pt x="2341" y="417"/>
                    <a:pt x="2340" y="384"/>
                  </a:cubicBezTo>
                  <a:cubicBezTo>
                    <a:pt x="2340" y="350"/>
                    <a:pt x="2345" y="320"/>
                    <a:pt x="2355" y="293"/>
                  </a:cubicBezTo>
                  <a:cubicBezTo>
                    <a:pt x="2365" y="265"/>
                    <a:pt x="2379" y="241"/>
                    <a:pt x="2398" y="221"/>
                  </a:cubicBezTo>
                  <a:cubicBezTo>
                    <a:pt x="2416" y="200"/>
                    <a:pt x="2438" y="185"/>
                    <a:pt x="2463" y="173"/>
                  </a:cubicBezTo>
                  <a:cubicBezTo>
                    <a:pt x="2488" y="162"/>
                    <a:pt x="2515" y="157"/>
                    <a:pt x="2545" y="157"/>
                  </a:cubicBezTo>
                  <a:cubicBezTo>
                    <a:pt x="2584" y="157"/>
                    <a:pt x="2616" y="164"/>
                    <a:pt x="2642" y="181"/>
                  </a:cubicBezTo>
                  <a:cubicBezTo>
                    <a:pt x="2667" y="197"/>
                    <a:pt x="2688" y="217"/>
                    <a:pt x="2703" y="242"/>
                  </a:cubicBezTo>
                  <a:cubicBezTo>
                    <a:pt x="2719" y="266"/>
                    <a:pt x="2729" y="294"/>
                    <a:pt x="2735" y="323"/>
                  </a:cubicBezTo>
                  <a:cubicBezTo>
                    <a:pt x="2741" y="352"/>
                    <a:pt x="2744" y="380"/>
                    <a:pt x="2743" y="406"/>
                  </a:cubicBezTo>
                  <a:cubicBezTo>
                    <a:pt x="2416" y="406"/>
                    <a:pt x="2416" y="406"/>
                    <a:pt x="2416" y="406"/>
                  </a:cubicBezTo>
                  <a:cubicBezTo>
                    <a:pt x="2416" y="425"/>
                    <a:pt x="2418" y="444"/>
                    <a:pt x="2423" y="461"/>
                  </a:cubicBezTo>
                  <a:cubicBezTo>
                    <a:pt x="2428" y="478"/>
                    <a:pt x="2436" y="493"/>
                    <a:pt x="2447" y="506"/>
                  </a:cubicBezTo>
                  <a:cubicBezTo>
                    <a:pt x="2458" y="520"/>
                    <a:pt x="2473" y="530"/>
                    <a:pt x="2490" y="538"/>
                  </a:cubicBezTo>
                  <a:cubicBezTo>
                    <a:pt x="2508" y="546"/>
                    <a:pt x="2528" y="550"/>
                    <a:pt x="2552" y="550"/>
                  </a:cubicBezTo>
                  <a:cubicBezTo>
                    <a:pt x="2582" y="550"/>
                    <a:pt x="2607" y="543"/>
                    <a:pt x="2627" y="529"/>
                  </a:cubicBezTo>
                  <a:cubicBezTo>
                    <a:pt x="2646" y="515"/>
                    <a:pt x="2659" y="493"/>
                    <a:pt x="2665" y="465"/>
                  </a:cubicBezTo>
                  <a:cubicBezTo>
                    <a:pt x="2736" y="465"/>
                    <a:pt x="2736" y="465"/>
                    <a:pt x="2736" y="465"/>
                  </a:cubicBezTo>
                  <a:cubicBezTo>
                    <a:pt x="2726" y="513"/>
                    <a:pt x="2705" y="550"/>
                    <a:pt x="2673" y="575"/>
                  </a:cubicBezTo>
                  <a:moveTo>
                    <a:pt x="2655" y="295"/>
                  </a:moveTo>
                  <a:cubicBezTo>
                    <a:pt x="2649" y="280"/>
                    <a:pt x="2640" y="267"/>
                    <a:pt x="2629" y="256"/>
                  </a:cubicBezTo>
                  <a:cubicBezTo>
                    <a:pt x="2618" y="245"/>
                    <a:pt x="2605" y="236"/>
                    <a:pt x="2590" y="229"/>
                  </a:cubicBezTo>
                  <a:cubicBezTo>
                    <a:pt x="2575" y="223"/>
                    <a:pt x="2559" y="220"/>
                    <a:pt x="2541" y="220"/>
                  </a:cubicBezTo>
                  <a:cubicBezTo>
                    <a:pt x="2522" y="220"/>
                    <a:pt x="2506" y="223"/>
                    <a:pt x="2491" y="229"/>
                  </a:cubicBezTo>
                  <a:cubicBezTo>
                    <a:pt x="2476" y="236"/>
                    <a:pt x="2463" y="245"/>
                    <a:pt x="2452" y="256"/>
                  </a:cubicBezTo>
                  <a:cubicBezTo>
                    <a:pt x="2441" y="267"/>
                    <a:pt x="2433" y="281"/>
                    <a:pt x="2427" y="295"/>
                  </a:cubicBezTo>
                  <a:cubicBezTo>
                    <a:pt x="2421" y="310"/>
                    <a:pt x="2417" y="326"/>
                    <a:pt x="2416" y="343"/>
                  </a:cubicBezTo>
                  <a:cubicBezTo>
                    <a:pt x="2667" y="343"/>
                    <a:pt x="2667" y="343"/>
                    <a:pt x="2667" y="343"/>
                  </a:cubicBezTo>
                  <a:cubicBezTo>
                    <a:pt x="2666" y="326"/>
                    <a:pt x="2662" y="310"/>
                    <a:pt x="2655" y="295"/>
                  </a:cubicBezTo>
                  <a:moveTo>
                    <a:pt x="2252" y="603"/>
                  </a:moveTo>
                  <a:cubicBezTo>
                    <a:pt x="2181" y="603"/>
                    <a:pt x="2181" y="603"/>
                    <a:pt x="2181" y="603"/>
                  </a:cubicBezTo>
                  <a:cubicBezTo>
                    <a:pt x="2181" y="166"/>
                    <a:pt x="2181" y="166"/>
                    <a:pt x="2181" y="166"/>
                  </a:cubicBezTo>
                  <a:cubicBezTo>
                    <a:pt x="2252" y="166"/>
                    <a:pt x="2252" y="166"/>
                    <a:pt x="2252" y="166"/>
                  </a:cubicBezTo>
                  <a:lnTo>
                    <a:pt x="2252" y="603"/>
                  </a:lnTo>
                  <a:close/>
                  <a:moveTo>
                    <a:pt x="2180" y="0"/>
                  </a:moveTo>
                  <a:cubicBezTo>
                    <a:pt x="2252" y="0"/>
                    <a:pt x="2252" y="0"/>
                    <a:pt x="2252" y="0"/>
                  </a:cubicBezTo>
                  <a:cubicBezTo>
                    <a:pt x="2252" y="88"/>
                    <a:pt x="2252" y="88"/>
                    <a:pt x="2252" y="88"/>
                  </a:cubicBezTo>
                  <a:cubicBezTo>
                    <a:pt x="2180" y="88"/>
                    <a:pt x="2180" y="88"/>
                    <a:pt x="2180" y="88"/>
                  </a:cubicBezTo>
                  <a:lnTo>
                    <a:pt x="2180" y="0"/>
                  </a:lnTo>
                  <a:close/>
                  <a:moveTo>
                    <a:pt x="1960" y="167"/>
                  </a:moveTo>
                  <a:cubicBezTo>
                    <a:pt x="1960" y="259"/>
                    <a:pt x="1960" y="259"/>
                    <a:pt x="1960" y="259"/>
                  </a:cubicBezTo>
                  <a:cubicBezTo>
                    <a:pt x="1962" y="259"/>
                    <a:pt x="1962" y="259"/>
                    <a:pt x="1962" y="259"/>
                  </a:cubicBezTo>
                  <a:cubicBezTo>
                    <a:pt x="1979" y="223"/>
                    <a:pt x="2001" y="197"/>
                    <a:pt x="2026" y="180"/>
                  </a:cubicBezTo>
                  <a:cubicBezTo>
                    <a:pt x="2051" y="163"/>
                    <a:pt x="2083" y="155"/>
                    <a:pt x="2122" y="157"/>
                  </a:cubicBezTo>
                  <a:cubicBezTo>
                    <a:pt x="2122" y="233"/>
                    <a:pt x="2122" y="233"/>
                    <a:pt x="2122" y="233"/>
                  </a:cubicBezTo>
                  <a:cubicBezTo>
                    <a:pt x="2093" y="233"/>
                    <a:pt x="2069" y="236"/>
                    <a:pt x="2049" y="244"/>
                  </a:cubicBezTo>
                  <a:cubicBezTo>
                    <a:pt x="2029" y="252"/>
                    <a:pt x="2012" y="264"/>
                    <a:pt x="2000" y="279"/>
                  </a:cubicBezTo>
                  <a:cubicBezTo>
                    <a:pt x="1987" y="294"/>
                    <a:pt x="1978" y="312"/>
                    <a:pt x="1973" y="334"/>
                  </a:cubicBezTo>
                  <a:cubicBezTo>
                    <a:pt x="1967" y="356"/>
                    <a:pt x="1964" y="381"/>
                    <a:pt x="1964" y="409"/>
                  </a:cubicBezTo>
                  <a:cubicBezTo>
                    <a:pt x="1964" y="603"/>
                    <a:pt x="1964" y="603"/>
                    <a:pt x="1964" y="603"/>
                  </a:cubicBezTo>
                  <a:cubicBezTo>
                    <a:pt x="1893" y="603"/>
                    <a:pt x="1893" y="603"/>
                    <a:pt x="1893" y="603"/>
                  </a:cubicBezTo>
                  <a:cubicBezTo>
                    <a:pt x="1893" y="167"/>
                    <a:pt x="1893" y="167"/>
                    <a:pt x="1893" y="167"/>
                  </a:cubicBezTo>
                  <a:lnTo>
                    <a:pt x="1960" y="167"/>
                  </a:lnTo>
                  <a:close/>
                  <a:moveTo>
                    <a:pt x="1751" y="575"/>
                  </a:moveTo>
                  <a:cubicBezTo>
                    <a:pt x="1718" y="600"/>
                    <a:pt x="1677" y="612"/>
                    <a:pt x="1628" y="612"/>
                  </a:cubicBezTo>
                  <a:cubicBezTo>
                    <a:pt x="1593" y="612"/>
                    <a:pt x="1562" y="607"/>
                    <a:pt x="1537" y="595"/>
                  </a:cubicBezTo>
                  <a:cubicBezTo>
                    <a:pt x="1511" y="584"/>
                    <a:pt x="1490" y="568"/>
                    <a:pt x="1472" y="548"/>
                  </a:cubicBezTo>
                  <a:cubicBezTo>
                    <a:pt x="1455" y="528"/>
                    <a:pt x="1442" y="504"/>
                    <a:pt x="1433" y="476"/>
                  </a:cubicBezTo>
                  <a:cubicBezTo>
                    <a:pt x="1424" y="447"/>
                    <a:pt x="1419" y="417"/>
                    <a:pt x="1418" y="384"/>
                  </a:cubicBezTo>
                  <a:cubicBezTo>
                    <a:pt x="1418" y="350"/>
                    <a:pt x="1423" y="320"/>
                    <a:pt x="1433" y="293"/>
                  </a:cubicBezTo>
                  <a:cubicBezTo>
                    <a:pt x="1444" y="265"/>
                    <a:pt x="1458" y="241"/>
                    <a:pt x="1476" y="221"/>
                  </a:cubicBezTo>
                  <a:cubicBezTo>
                    <a:pt x="1494" y="200"/>
                    <a:pt x="1516" y="185"/>
                    <a:pt x="1541" y="173"/>
                  </a:cubicBezTo>
                  <a:cubicBezTo>
                    <a:pt x="1566" y="162"/>
                    <a:pt x="1594" y="157"/>
                    <a:pt x="1623" y="157"/>
                  </a:cubicBezTo>
                  <a:cubicBezTo>
                    <a:pt x="1662" y="157"/>
                    <a:pt x="1694" y="164"/>
                    <a:pt x="1720" y="181"/>
                  </a:cubicBezTo>
                  <a:cubicBezTo>
                    <a:pt x="1745" y="197"/>
                    <a:pt x="1766" y="217"/>
                    <a:pt x="1782" y="242"/>
                  </a:cubicBezTo>
                  <a:cubicBezTo>
                    <a:pt x="1797" y="266"/>
                    <a:pt x="1808" y="294"/>
                    <a:pt x="1814" y="323"/>
                  </a:cubicBezTo>
                  <a:cubicBezTo>
                    <a:pt x="1820" y="352"/>
                    <a:pt x="1822" y="380"/>
                    <a:pt x="1821" y="406"/>
                  </a:cubicBezTo>
                  <a:cubicBezTo>
                    <a:pt x="1494" y="406"/>
                    <a:pt x="1494" y="406"/>
                    <a:pt x="1494" y="406"/>
                  </a:cubicBezTo>
                  <a:cubicBezTo>
                    <a:pt x="1494" y="425"/>
                    <a:pt x="1496" y="444"/>
                    <a:pt x="1501" y="461"/>
                  </a:cubicBezTo>
                  <a:cubicBezTo>
                    <a:pt x="1506" y="478"/>
                    <a:pt x="1514" y="493"/>
                    <a:pt x="1526" y="506"/>
                  </a:cubicBezTo>
                  <a:cubicBezTo>
                    <a:pt x="1537" y="520"/>
                    <a:pt x="1551" y="530"/>
                    <a:pt x="1568" y="538"/>
                  </a:cubicBezTo>
                  <a:cubicBezTo>
                    <a:pt x="1586" y="546"/>
                    <a:pt x="1607" y="550"/>
                    <a:pt x="1630" y="550"/>
                  </a:cubicBezTo>
                  <a:cubicBezTo>
                    <a:pt x="1661" y="550"/>
                    <a:pt x="1685" y="543"/>
                    <a:pt x="1705" y="529"/>
                  </a:cubicBezTo>
                  <a:cubicBezTo>
                    <a:pt x="1724" y="515"/>
                    <a:pt x="1737" y="493"/>
                    <a:pt x="1743" y="465"/>
                  </a:cubicBezTo>
                  <a:cubicBezTo>
                    <a:pt x="1814" y="465"/>
                    <a:pt x="1814" y="465"/>
                    <a:pt x="1814" y="465"/>
                  </a:cubicBezTo>
                  <a:cubicBezTo>
                    <a:pt x="1804" y="513"/>
                    <a:pt x="1783" y="550"/>
                    <a:pt x="1751" y="575"/>
                  </a:cubicBezTo>
                  <a:moveTo>
                    <a:pt x="1733" y="295"/>
                  </a:moveTo>
                  <a:cubicBezTo>
                    <a:pt x="1727" y="280"/>
                    <a:pt x="1718" y="267"/>
                    <a:pt x="1707" y="256"/>
                  </a:cubicBezTo>
                  <a:cubicBezTo>
                    <a:pt x="1696" y="245"/>
                    <a:pt x="1683" y="236"/>
                    <a:pt x="1668" y="229"/>
                  </a:cubicBezTo>
                  <a:cubicBezTo>
                    <a:pt x="1654" y="223"/>
                    <a:pt x="1637" y="220"/>
                    <a:pt x="1619" y="220"/>
                  </a:cubicBezTo>
                  <a:cubicBezTo>
                    <a:pt x="1601" y="220"/>
                    <a:pt x="1584" y="223"/>
                    <a:pt x="1569" y="229"/>
                  </a:cubicBezTo>
                  <a:cubicBezTo>
                    <a:pt x="1554" y="236"/>
                    <a:pt x="1541" y="245"/>
                    <a:pt x="1530" y="256"/>
                  </a:cubicBezTo>
                  <a:cubicBezTo>
                    <a:pt x="1520" y="267"/>
                    <a:pt x="1511" y="281"/>
                    <a:pt x="1505" y="295"/>
                  </a:cubicBezTo>
                  <a:cubicBezTo>
                    <a:pt x="1499" y="310"/>
                    <a:pt x="1495" y="326"/>
                    <a:pt x="1494" y="343"/>
                  </a:cubicBezTo>
                  <a:cubicBezTo>
                    <a:pt x="1745" y="343"/>
                    <a:pt x="1745" y="343"/>
                    <a:pt x="1745" y="343"/>
                  </a:cubicBezTo>
                  <a:cubicBezTo>
                    <a:pt x="1744" y="326"/>
                    <a:pt x="1740" y="310"/>
                    <a:pt x="1733" y="295"/>
                  </a:cubicBezTo>
                  <a:moveTo>
                    <a:pt x="1273" y="322"/>
                  </a:moveTo>
                  <a:cubicBezTo>
                    <a:pt x="1268" y="302"/>
                    <a:pt x="1260" y="285"/>
                    <a:pt x="1249" y="270"/>
                  </a:cubicBezTo>
                  <a:cubicBezTo>
                    <a:pt x="1238" y="254"/>
                    <a:pt x="1224" y="242"/>
                    <a:pt x="1207" y="233"/>
                  </a:cubicBezTo>
                  <a:cubicBezTo>
                    <a:pt x="1189" y="224"/>
                    <a:pt x="1169" y="220"/>
                    <a:pt x="1146" y="220"/>
                  </a:cubicBezTo>
                  <a:cubicBezTo>
                    <a:pt x="1122" y="220"/>
                    <a:pt x="1102" y="224"/>
                    <a:pt x="1085" y="234"/>
                  </a:cubicBezTo>
                  <a:cubicBezTo>
                    <a:pt x="1068" y="244"/>
                    <a:pt x="1054" y="256"/>
                    <a:pt x="1043" y="272"/>
                  </a:cubicBezTo>
                  <a:cubicBezTo>
                    <a:pt x="1033" y="287"/>
                    <a:pt x="1025" y="305"/>
                    <a:pt x="1020" y="324"/>
                  </a:cubicBezTo>
                  <a:cubicBezTo>
                    <a:pt x="1015" y="344"/>
                    <a:pt x="1013" y="364"/>
                    <a:pt x="1013" y="384"/>
                  </a:cubicBezTo>
                  <a:cubicBezTo>
                    <a:pt x="1013" y="406"/>
                    <a:pt x="1015" y="426"/>
                    <a:pt x="1021" y="446"/>
                  </a:cubicBezTo>
                  <a:cubicBezTo>
                    <a:pt x="1026" y="467"/>
                    <a:pt x="1034" y="484"/>
                    <a:pt x="1044" y="499"/>
                  </a:cubicBezTo>
                  <a:cubicBezTo>
                    <a:pt x="1056" y="514"/>
                    <a:pt x="1070" y="527"/>
                    <a:pt x="1087" y="536"/>
                  </a:cubicBezTo>
                  <a:cubicBezTo>
                    <a:pt x="1105" y="545"/>
                    <a:pt x="1126" y="550"/>
                    <a:pt x="1150" y="550"/>
                  </a:cubicBezTo>
                  <a:cubicBezTo>
                    <a:pt x="1175" y="550"/>
                    <a:pt x="1196" y="545"/>
                    <a:pt x="1213" y="536"/>
                  </a:cubicBezTo>
                  <a:cubicBezTo>
                    <a:pt x="1229" y="526"/>
                    <a:pt x="1243" y="513"/>
                    <a:pt x="1253" y="498"/>
                  </a:cubicBezTo>
                  <a:cubicBezTo>
                    <a:pt x="1263" y="482"/>
                    <a:pt x="1270" y="464"/>
                    <a:pt x="1275" y="444"/>
                  </a:cubicBezTo>
                  <a:cubicBezTo>
                    <a:pt x="1279" y="423"/>
                    <a:pt x="1281" y="402"/>
                    <a:pt x="1281" y="381"/>
                  </a:cubicBezTo>
                  <a:cubicBezTo>
                    <a:pt x="1281" y="361"/>
                    <a:pt x="1279" y="341"/>
                    <a:pt x="1273" y="322"/>
                  </a:cubicBezTo>
                  <a:moveTo>
                    <a:pt x="1015" y="167"/>
                  </a:moveTo>
                  <a:cubicBezTo>
                    <a:pt x="1015" y="226"/>
                    <a:pt x="1015" y="226"/>
                    <a:pt x="1015" y="226"/>
                  </a:cubicBezTo>
                  <a:cubicBezTo>
                    <a:pt x="1017" y="226"/>
                    <a:pt x="1017" y="226"/>
                    <a:pt x="1017" y="226"/>
                  </a:cubicBezTo>
                  <a:cubicBezTo>
                    <a:pt x="1029" y="202"/>
                    <a:pt x="1048" y="184"/>
                    <a:pt x="1073" y="173"/>
                  </a:cubicBezTo>
                  <a:cubicBezTo>
                    <a:pt x="1098" y="162"/>
                    <a:pt x="1126" y="157"/>
                    <a:pt x="1156" y="157"/>
                  </a:cubicBezTo>
                  <a:cubicBezTo>
                    <a:pt x="1190" y="157"/>
                    <a:pt x="1220" y="163"/>
                    <a:pt x="1245" y="175"/>
                  </a:cubicBezTo>
                  <a:cubicBezTo>
                    <a:pt x="1270" y="187"/>
                    <a:pt x="1290" y="204"/>
                    <a:pt x="1307" y="225"/>
                  </a:cubicBezTo>
                  <a:cubicBezTo>
                    <a:pt x="1324" y="246"/>
                    <a:pt x="1336" y="271"/>
                    <a:pt x="1345" y="298"/>
                  </a:cubicBezTo>
                  <a:cubicBezTo>
                    <a:pt x="1353" y="326"/>
                    <a:pt x="1357" y="355"/>
                    <a:pt x="1357" y="386"/>
                  </a:cubicBezTo>
                  <a:cubicBezTo>
                    <a:pt x="1357" y="417"/>
                    <a:pt x="1353" y="446"/>
                    <a:pt x="1345" y="474"/>
                  </a:cubicBezTo>
                  <a:cubicBezTo>
                    <a:pt x="1337" y="501"/>
                    <a:pt x="1325" y="525"/>
                    <a:pt x="1308" y="546"/>
                  </a:cubicBezTo>
                  <a:cubicBezTo>
                    <a:pt x="1291" y="567"/>
                    <a:pt x="1270" y="583"/>
                    <a:pt x="1246" y="595"/>
                  </a:cubicBezTo>
                  <a:cubicBezTo>
                    <a:pt x="1221" y="606"/>
                    <a:pt x="1191" y="612"/>
                    <a:pt x="1158" y="612"/>
                  </a:cubicBezTo>
                  <a:cubicBezTo>
                    <a:pt x="1147" y="612"/>
                    <a:pt x="1136" y="611"/>
                    <a:pt x="1122" y="609"/>
                  </a:cubicBezTo>
                  <a:cubicBezTo>
                    <a:pt x="1109" y="607"/>
                    <a:pt x="1096" y="603"/>
                    <a:pt x="1083" y="598"/>
                  </a:cubicBezTo>
                  <a:cubicBezTo>
                    <a:pt x="1070" y="593"/>
                    <a:pt x="1058" y="586"/>
                    <a:pt x="1046" y="577"/>
                  </a:cubicBezTo>
                  <a:cubicBezTo>
                    <a:pt x="1035" y="569"/>
                    <a:pt x="1025" y="558"/>
                    <a:pt x="1017" y="545"/>
                  </a:cubicBezTo>
                  <a:cubicBezTo>
                    <a:pt x="1015" y="545"/>
                    <a:pt x="1015" y="545"/>
                    <a:pt x="1015" y="545"/>
                  </a:cubicBezTo>
                  <a:cubicBezTo>
                    <a:pt x="1015" y="769"/>
                    <a:pt x="1015" y="769"/>
                    <a:pt x="1015" y="769"/>
                  </a:cubicBezTo>
                  <a:cubicBezTo>
                    <a:pt x="944" y="769"/>
                    <a:pt x="944" y="769"/>
                    <a:pt x="944" y="769"/>
                  </a:cubicBezTo>
                  <a:cubicBezTo>
                    <a:pt x="944" y="167"/>
                    <a:pt x="944" y="167"/>
                    <a:pt x="944" y="167"/>
                  </a:cubicBezTo>
                  <a:lnTo>
                    <a:pt x="1015" y="167"/>
                  </a:lnTo>
                  <a:close/>
                  <a:moveTo>
                    <a:pt x="469" y="167"/>
                  </a:moveTo>
                  <a:cubicBezTo>
                    <a:pt x="561" y="167"/>
                    <a:pt x="561" y="167"/>
                    <a:pt x="561" y="167"/>
                  </a:cubicBezTo>
                  <a:cubicBezTo>
                    <a:pt x="666" y="319"/>
                    <a:pt x="666" y="319"/>
                    <a:pt x="666" y="319"/>
                  </a:cubicBezTo>
                  <a:cubicBezTo>
                    <a:pt x="775" y="167"/>
                    <a:pt x="775" y="167"/>
                    <a:pt x="775" y="167"/>
                  </a:cubicBezTo>
                  <a:cubicBezTo>
                    <a:pt x="861" y="167"/>
                    <a:pt x="861" y="167"/>
                    <a:pt x="861" y="167"/>
                  </a:cubicBezTo>
                  <a:cubicBezTo>
                    <a:pt x="711" y="368"/>
                    <a:pt x="711" y="368"/>
                    <a:pt x="711" y="368"/>
                  </a:cubicBezTo>
                  <a:cubicBezTo>
                    <a:pt x="880" y="603"/>
                    <a:pt x="880" y="603"/>
                    <a:pt x="880" y="603"/>
                  </a:cubicBezTo>
                  <a:cubicBezTo>
                    <a:pt x="787" y="603"/>
                    <a:pt x="787" y="603"/>
                    <a:pt x="787" y="603"/>
                  </a:cubicBezTo>
                  <a:cubicBezTo>
                    <a:pt x="666" y="422"/>
                    <a:pt x="666" y="422"/>
                    <a:pt x="666" y="422"/>
                  </a:cubicBezTo>
                  <a:cubicBezTo>
                    <a:pt x="545" y="603"/>
                    <a:pt x="545" y="603"/>
                    <a:pt x="545" y="603"/>
                  </a:cubicBezTo>
                  <a:cubicBezTo>
                    <a:pt x="458" y="603"/>
                    <a:pt x="458" y="603"/>
                    <a:pt x="458" y="603"/>
                  </a:cubicBezTo>
                  <a:cubicBezTo>
                    <a:pt x="622" y="373"/>
                    <a:pt x="622" y="373"/>
                    <a:pt x="622" y="373"/>
                  </a:cubicBezTo>
                  <a:lnTo>
                    <a:pt x="469" y="167"/>
                  </a:lnTo>
                  <a:close/>
                  <a:moveTo>
                    <a:pt x="416" y="0"/>
                  </a:moveTo>
                  <a:cubicBezTo>
                    <a:pt x="416" y="68"/>
                    <a:pt x="416" y="68"/>
                    <a:pt x="416" y="68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0" y="259"/>
                    <a:pt x="80" y="259"/>
                    <a:pt x="80" y="259"/>
                  </a:cubicBezTo>
                  <a:cubicBezTo>
                    <a:pt x="393" y="259"/>
                    <a:pt x="393" y="259"/>
                    <a:pt x="393" y="259"/>
                  </a:cubicBezTo>
                  <a:cubicBezTo>
                    <a:pt x="393" y="327"/>
                    <a:pt x="393" y="327"/>
                    <a:pt x="393" y="327"/>
                  </a:cubicBezTo>
                  <a:cubicBezTo>
                    <a:pt x="80" y="327"/>
                    <a:pt x="80" y="327"/>
                    <a:pt x="80" y="327"/>
                  </a:cubicBezTo>
                  <a:cubicBezTo>
                    <a:pt x="80" y="536"/>
                    <a:pt x="80" y="536"/>
                    <a:pt x="80" y="536"/>
                  </a:cubicBezTo>
                  <a:cubicBezTo>
                    <a:pt x="419" y="536"/>
                    <a:pt x="419" y="536"/>
                    <a:pt x="419" y="536"/>
                  </a:cubicBezTo>
                  <a:cubicBezTo>
                    <a:pt x="419" y="603"/>
                    <a:pt x="419" y="603"/>
                    <a:pt x="419" y="603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16" y="0"/>
                  </a:lnTo>
                  <a:close/>
                </a:path>
              </a:pathLst>
            </a:custGeom>
            <a:solidFill>
              <a:srgbClr val="81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gray">
            <a:xfrm>
              <a:off x="2637" y="737"/>
              <a:ext cx="436" cy="519"/>
            </a:xfrm>
            <a:custGeom>
              <a:avLst/>
              <a:gdLst>
                <a:gd name="T0" fmla="*/ 1607 w 2526"/>
                <a:gd name="T1" fmla="*/ 580 h 3008"/>
                <a:gd name="T2" fmla="*/ 657 w 2526"/>
                <a:gd name="T3" fmla="*/ 1504 h 3008"/>
                <a:gd name="T4" fmla="*/ 1611 w 2526"/>
                <a:gd name="T5" fmla="*/ 2428 h 3008"/>
                <a:gd name="T6" fmla="*/ 2522 w 2526"/>
                <a:gd name="T7" fmla="*/ 2046 h 3008"/>
                <a:gd name="T8" fmla="*/ 2522 w 2526"/>
                <a:gd name="T9" fmla="*/ 2738 h 3008"/>
                <a:gd name="T10" fmla="*/ 1564 w 2526"/>
                <a:gd name="T11" fmla="*/ 3008 h 3008"/>
                <a:gd name="T12" fmla="*/ 0 w 2526"/>
                <a:gd name="T13" fmla="*/ 1504 h 3008"/>
                <a:gd name="T14" fmla="*/ 1568 w 2526"/>
                <a:gd name="T15" fmla="*/ 0 h 3008"/>
                <a:gd name="T16" fmla="*/ 2526 w 2526"/>
                <a:gd name="T17" fmla="*/ 224 h 3008"/>
                <a:gd name="T18" fmla="*/ 2526 w 2526"/>
                <a:gd name="T19" fmla="*/ 903 h 3008"/>
                <a:gd name="T20" fmla="*/ 1607 w 2526"/>
                <a:gd name="T21" fmla="*/ 580 h 3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26" h="3008">
                  <a:moveTo>
                    <a:pt x="1607" y="580"/>
                  </a:moveTo>
                  <a:cubicBezTo>
                    <a:pt x="1018" y="580"/>
                    <a:pt x="657" y="1040"/>
                    <a:pt x="657" y="1504"/>
                  </a:cubicBezTo>
                  <a:cubicBezTo>
                    <a:pt x="657" y="2063"/>
                    <a:pt x="1113" y="2428"/>
                    <a:pt x="1611" y="2428"/>
                  </a:cubicBezTo>
                  <a:cubicBezTo>
                    <a:pt x="1942" y="2428"/>
                    <a:pt x="2256" y="2282"/>
                    <a:pt x="2522" y="2046"/>
                  </a:cubicBezTo>
                  <a:cubicBezTo>
                    <a:pt x="2522" y="2738"/>
                    <a:pt x="2522" y="2738"/>
                    <a:pt x="2522" y="2738"/>
                  </a:cubicBezTo>
                  <a:cubicBezTo>
                    <a:pt x="2243" y="2905"/>
                    <a:pt x="1860" y="3008"/>
                    <a:pt x="1564" y="3008"/>
                  </a:cubicBezTo>
                  <a:cubicBezTo>
                    <a:pt x="713" y="3008"/>
                    <a:pt x="0" y="2316"/>
                    <a:pt x="0" y="1504"/>
                  </a:cubicBezTo>
                  <a:cubicBezTo>
                    <a:pt x="0" y="645"/>
                    <a:pt x="717" y="0"/>
                    <a:pt x="1568" y="0"/>
                  </a:cubicBezTo>
                  <a:cubicBezTo>
                    <a:pt x="1895" y="0"/>
                    <a:pt x="2277" y="99"/>
                    <a:pt x="2526" y="224"/>
                  </a:cubicBezTo>
                  <a:cubicBezTo>
                    <a:pt x="2526" y="903"/>
                    <a:pt x="2526" y="903"/>
                    <a:pt x="2526" y="903"/>
                  </a:cubicBezTo>
                  <a:cubicBezTo>
                    <a:pt x="2213" y="697"/>
                    <a:pt x="1895" y="580"/>
                    <a:pt x="1607" y="580"/>
                  </a:cubicBezTo>
                </a:path>
              </a:pathLst>
            </a:custGeom>
            <a:solidFill>
              <a:srgbClr val="E31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gray">
            <a:xfrm>
              <a:off x="3112" y="737"/>
              <a:ext cx="451" cy="519"/>
            </a:xfrm>
            <a:custGeom>
              <a:avLst/>
              <a:gdLst>
                <a:gd name="T0" fmla="*/ 1577 w 2612"/>
                <a:gd name="T1" fmla="*/ 3008 h 3008"/>
                <a:gd name="T2" fmla="*/ 0 w 2612"/>
                <a:gd name="T3" fmla="*/ 1504 h 3008"/>
                <a:gd name="T4" fmla="*/ 1615 w 2612"/>
                <a:gd name="T5" fmla="*/ 0 h 3008"/>
                <a:gd name="T6" fmla="*/ 2595 w 2612"/>
                <a:gd name="T7" fmla="*/ 202 h 3008"/>
                <a:gd name="T8" fmla="*/ 2595 w 2612"/>
                <a:gd name="T9" fmla="*/ 877 h 3008"/>
                <a:gd name="T10" fmla="*/ 1628 w 2612"/>
                <a:gd name="T11" fmla="*/ 580 h 3008"/>
                <a:gd name="T12" fmla="*/ 657 w 2612"/>
                <a:gd name="T13" fmla="*/ 1504 h 3008"/>
                <a:gd name="T14" fmla="*/ 1637 w 2612"/>
                <a:gd name="T15" fmla="*/ 2445 h 3008"/>
                <a:gd name="T16" fmla="*/ 1993 w 2612"/>
                <a:gd name="T17" fmla="*/ 2385 h 3008"/>
                <a:gd name="T18" fmla="*/ 1993 w 2612"/>
                <a:gd name="T19" fmla="*/ 1844 h 3008"/>
                <a:gd name="T20" fmla="*/ 1512 w 2612"/>
                <a:gd name="T21" fmla="*/ 1844 h 3008"/>
                <a:gd name="T22" fmla="*/ 1512 w 2612"/>
                <a:gd name="T23" fmla="*/ 1272 h 3008"/>
                <a:gd name="T24" fmla="*/ 2612 w 2612"/>
                <a:gd name="T25" fmla="*/ 1272 h 3008"/>
                <a:gd name="T26" fmla="*/ 2612 w 2612"/>
                <a:gd name="T27" fmla="*/ 2793 h 3008"/>
                <a:gd name="T28" fmla="*/ 1577 w 2612"/>
                <a:gd name="T29" fmla="*/ 3008 h 3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12" h="3008">
                  <a:moveTo>
                    <a:pt x="1577" y="3008"/>
                  </a:moveTo>
                  <a:cubicBezTo>
                    <a:pt x="722" y="3008"/>
                    <a:pt x="0" y="2342"/>
                    <a:pt x="0" y="1504"/>
                  </a:cubicBezTo>
                  <a:cubicBezTo>
                    <a:pt x="0" y="658"/>
                    <a:pt x="717" y="0"/>
                    <a:pt x="1615" y="0"/>
                  </a:cubicBezTo>
                  <a:cubicBezTo>
                    <a:pt x="1942" y="0"/>
                    <a:pt x="2346" y="86"/>
                    <a:pt x="2595" y="202"/>
                  </a:cubicBezTo>
                  <a:cubicBezTo>
                    <a:pt x="2595" y="877"/>
                    <a:pt x="2595" y="877"/>
                    <a:pt x="2595" y="877"/>
                  </a:cubicBezTo>
                  <a:cubicBezTo>
                    <a:pt x="2312" y="714"/>
                    <a:pt x="1947" y="580"/>
                    <a:pt x="1628" y="580"/>
                  </a:cubicBezTo>
                  <a:cubicBezTo>
                    <a:pt x="1040" y="580"/>
                    <a:pt x="657" y="1040"/>
                    <a:pt x="657" y="1504"/>
                  </a:cubicBezTo>
                  <a:cubicBezTo>
                    <a:pt x="657" y="2050"/>
                    <a:pt x="1109" y="2445"/>
                    <a:pt x="1637" y="2445"/>
                  </a:cubicBezTo>
                  <a:cubicBezTo>
                    <a:pt x="1749" y="2445"/>
                    <a:pt x="1856" y="2437"/>
                    <a:pt x="1993" y="2385"/>
                  </a:cubicBezTo>
                  <a:cubicBezTo>
                    <a:pt x="1993" y="1844"/>
                    <a:pt x="1993" y="1844"/>
                    <a:pt x="1993" y="1844"/>
                  </a:cubicBezTo>
                  <a:cubicBezTo>
                    <a:pt x="1512" y="1844"/>
                    <a:pt x="1512" y="1844"/>
                    <a:pt x="1512" y="1844"/>
                  </a:cubicBezTo>
                  <a:cubicBezTo>
                    <a:pt x="1512" y="1272"/>
                    <a:pt x="1512" y="1272"/>
                    <a:pt x="1512" y="1272"/>
                  </a:cubicBezTo>
                  <a:cubicBezTo>
                    <a:pt x="2612" y="1272"/>
                    <a:pt x="2612" y="1272"/>
                    <a:pt x="2612" y="1272"/>
                  </a:cubicBezTo>
                  <a:cubicBezTo>
                    <a:pt x="2612" y="2793"/>
                    <a:pt x="2612" y="2793"/>
                    <a:pt x="2612" y="2793"/>
                  </a:cubicBezTo>
                  <a:cubicBezTo>
                    <a:pt x="2299" y="2935"/>
                    <a:pt x="1947" y="3008"/>
                    <a:pt x="1577" y="3008"/>
                  </a:cubicBezTo>
                </a:path>
              </a:pathLst>
            </a:custGeom>
            <a:solidFill>
              <a:srgbClr val="E31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  <p:sp>
          <p:nvSpPr>
            <p:cNvPr id="13" name="Rectangle 9"/>
            <p:cNvSpPr>
              <a:spLocks noChangeArrowheads="1"/>
            </p:cNvSpPr>
            <p:nvPr userDrawn="1"/>
          </p:nvSpPr>
          <p:spPr bwMode="gray">
            <a:xfrm>
              <a:off x="3646" y="747"/>
              <a:ext cx="106" cy="499"/>
            </a:xfrm>
            <a:prstGeom prst="rect">
              <a:avLst/>
            </a:prstGeom>
            <a:solidFill>
              <a:srgbClr val="E31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  <p:sp>
          <p:nvSpPr>
            <p:cNvPr id="14" name="Freeform 10"/>
            <p:cNvSpPr>
              <a:spLocks noEditPoints="1"/>
            </p:cNvSpPr>
            <p:nvPr userDrawn="1"/>
          </p:nvSpPr>
          <p:spPr bwMode="gray">
            <a:xfrm>
              <a:off x="3759" y="1373"/>
              <a:ext cx="63" cy="64"/>
            </a:xfrm>
            <a:custGeom>
              <a:avLst/>
              <a:gdLst>
                <a:gd name="T0" fmla="*/ 14 w 370"/>
                <a:gd name="T1" fmla="*/ 111 h 368"/>
                <a:gd name="T2" fmla="*/ 54 w 370"/>
                <a:gd name="T3" fmla="*/ 53 h 368"/>
                <a:gd name="T4" fmla="*/ 114 w 370"/>
                <a:gd name="T5" fmla="*/ 14 h 368"/>
                <a:gd name="T6" fmla="*/ 185 w 370"/>
                <a:gd name="T7" fmla="*/ 0 h 368"/>
                <a:gd name="T8" fmla="*/ 256 w 370"/>
                <a:gd name="T9" fmla="*/ 14 h 368"/>
                <a:gd name="T10" fmla="*/ 315 w 370"/>
                <a:gd name="T11" fmla="*/ 53 h 368"/>
                <a:gd name="T12" fmla="*/ 355 w 370"/>
                <a:gd name="T13" fmla="*/ 111 h 368"/>
                <a:gd name="T14" fmla="*/ 370 w 370"/>
                <a:gd name="T15" fmla="*/ 183 h 368"/>
                <a:gd name="T16" fmla="*/ 355 w 370"/>
                <a:gd name="T17" fmla="*/ 257 h 368"/>
                <a:gd name="T18" fmla="*/ 315 w 370"/>
                <a:gd name="T19" fmla="*/ 315 h 368"/>
                <a:gd name="T20" fmla="*/ 256 w 370"/>
                <a:gd name="T21" fmla="*/ 354 h 368"/>
                <a:gd name="T22" fmla="*/ 185 w 370"/>
                <a:gd name="T23" fmla="*/ 368 h 368"/>
                <a:gd name="T24" fmla="*/ 114 w 370"/>
                <a:gd name="T25" fmla="*/ 354 h 368"/>
                <a:gd name="T26" fmla="*/ 54 w 370"/>
                <a:gd name="T27" fmla="*/ 315 h 368"/>
                <a:gd name="T28" fmla="*/ 14 w 370"/>
                <a:gd name="T29" fmla="*/ 257 h 368"/>
                <a:gd name="T30" fmla="*/ 0 w 370"/>
                <a:gd name="T31" fmla="*/ 183 h 368"/>
                <a:gd name="T32" fmla="*/ 14 w 370"/>
                <a:gd name="T33" fmla="*/ 111 h 368"/>
                <a:gd name="T34" fmla="*/ 44 w 370"/>
                <a:gd name="T35" fmla="*/ 246 h 368"/>
                <a:gd name="T36" fmla="*/ 76 w 370"/>
                <a:gd name="T37" fmla="*/ 296 h 368"/>
                <a:gd name="T38" fmla="*/ 125 w 370"/>
                <a:gd name="T39" fmla="*/ 329 h 368"/>
                <a:gd name="T40" fmla="*/ 185 w 370"/>
                <a:gd name="T41" fmla="*/ 341 h 368"/>
                <a:gd name="T42" fmla="*/ 245 w 370"/>
                <a:gd name="T43" fmla="*/ 329 h 368"/>
                <a:gd name="T44" fmla="*/ 293 w 370"/>
                <a:gd name="T45" fmla="*/ 296 h 368"/>
                <a:gd name="T46" fmla="*/ 325 w 370"/>
                <a:gd name="T47" fmla="*/ 246 h 368"/>
                <a:gd name="T48" fmla="*/ 336 w 370"/>
                <a:gd name="T49" fmla="*/ 183 h 368"/>
                <a:gd name="T50" fmla="*/ 325 w 370"/>
                <a:gd name="T51" fmla="*/ 122 h 368"/>
                <a:gd name="T52" fmla="*/ 293 w 370"/>
                <a:gd name="T53" fmla="*/ 72 h 368"/>
                <a:gd name="T54" fmla="*/ 245 w 370"/>
                <a:gd name="T55" fmla="*/ 39 h 368"/>
                <a:gd name="T56" fmla="*/ 185 w 370"/>
                <a:gd name="T57" fmla="*/ 27 h 368"/>
                <a:gd name="T58" fmla="*/ 125 w 370"/>
                <a:gd name="T59" fmla="*/ 39 h 368"/>
                <a:gd name="T60" fmla="*/ 76 w 370"/>
                <a:gd name="T61" fmla="*/ 72 h 368"/>
                <a:gd name="T62" fmla="*/ 44 w 370"/>
                <a:gd name="T63" fmla="*/ 122 h 368"/>
                <a:gd name="T64" fmla="*/ 33 w 370"/>
                <a:gd name="T65" fmla="*/ 183 h 368"/>
                <a:gd name="T66" fmla="*/ 44 w 370"/>
                <a:gd name="T67" fmla="*/ 246 h 368"/>
                <a:gd name="T68" fmla="*/ 196 w 370"/>
                <a:gd name="T69" fmla="*/ 77 h 368"/>
                <a:gd name="T70" fmla="*/ 253 w 370"/>
                <a:gd name="T71" fmla="*/ 92 h 368"/>
                <a:gd name="T72" fmla="*/ 272 w 370"/>
                <a:gd name="T73" fmla="*/ 138 h 368"/>
                <a:gd name="T74" fmla="*/ 255 w 370"/>
                <a:gd name="T75" fmla="*/ 181 h 368"/>
                <a:gd name="T76" fmla="*/ 215 w 370"/>
                <a:gd name="T77" fmla="*/ 197 h 368"/>
                <a:gd name="T78" fmla="*/ 277 w 370"/>
                <a:gd name="T79" fmla="*/ 292 h 368"/>
                <a:gd name="T80" fmla="*/ 241 w 370"/>
                <a:gd name="T81" fmla="*/ 292 h 368"/>
                <a:gd name="T82" fmla="*/ 182 w 370"/>
                <a:gd name="T83" fmla="*/ 199 h 368"/>
                <a:gd name="T84" fmla="*/ 147 w 370"/>
                <a:gd name="T85" fmla="*/ 199 h 368"/>
                <a:gd name="T86" fmla="*/ 147 w 370"/>
                <a:gd name="T87" fmla="*/ 292 h 368"/>
                <a:gd name="T88" fmla="*/ 113 w 370"/>
                <a:gd name="T89" fmla="*/ 292 h 368"/>
                <a:gd name="T90" fmla="*/ 113 w 370"/>
                <a:gd name="T91" fmla="*/ 77 h 368"/>
                <a:gd name="T92" fmla="*/ 196 w 370"/>
                <a:gd name="T93" fmla="*/ 77 h 368"/>
                <a:gd name="T94" fmla="*/ 182 w 370"/>
                <a:gd name="T95" fmla="*/ 172 h 368"/>
                <a:gd name="T96" fmla="*/ 203 w 370"/>
                <a:gd name="T97" fmla="*/ 171 h 368"/>
                <a:gd name="T98" fmla="*/ 221 w 370"/>
                <a:gd name="T99" fmla="*/ 167 h 368"/>
                <a:gd name="T100" fmla="*/ 234 w 370"/>
                <a:gd name="T101" fmla="*/ 156 h 368"/>
                <a:gd name="T102" fmla="*/ 238 w 370"/>
                <a:gd name="T103" fmla="*/ 137 h 368"/>
                <a:gd name="T104" fmla="*/ 234 w 370"/>
                <a:gd name="T105" fmla="*/ 119 h 368"/>
                <a:gd name="T106" fmla="*/ 223 w 370"/>
                <a:gd name="T107" fmla="*/ 109 h 368"/>
                <a:gd name="T108" fmla="*/ 208 w 370"/>
                <a:gd name="T109" fmla="*/ 105 h 368"/>
                <a:gd name="T110" fmla="*/ 191 w 370"/>
                <a:gd name="T111" fmla="*/ 103 h 368"/>
                <a:gd name="T112" fmla="*/ 147 w 370"/>
                <a:gd name="T113" fmla="*/ 103 h 368"/>
                <a:gd name="T114" fmla="*/ 147 w 370"/>
                <a:gd name="T115" fmla="*/ 172 h 368"/>
                <a:gd name="T116" fmla="*/ 182 w 370"/>
                <a:gd name="T117" fmla="*/ 172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0" h="368">
                  <a:moveTo>
                    <a:pt x="14" y="111"/>
                  </a:moveTo>
                  <a:cubicBezTo>
                    <a:pt x="24" y="89"/>
                    <a:pt x="37" y="69"/>
                    <a:pt x="54" y="53"/>
                  </a:cubicBezTo>
                  <a:cubicBezTo>
                    <a:pt x="72" y="37"/>
                    <a:pt x="91" y="24"/>
                    <a:pt x="114" y="14"/>
                  </a:cubicBezTo>
                  <a:cubicBezTo>
                    <a:pt x="136" y="5"/>
                    <a:pt x="160" y="0"/>
                    <a:pt x="185" y="0"/>
                  </a:cubicBezTo>
                  <a:cubicBezTo>
                    <a:pt x="210" y="0"/>
                    <a:pt x="234" y="5"/>
                    <a:pt x="256" y="14"/>
                  </a:cubicBezTo>
                  <a:cubicBezTo>
                    <a:pt x="279" y="24"/>
                    <a:pt x="298" y="37"/>
                    <a:pt x="315" y="53"/>
                  </a:cubicBezTo>
                  <a:cubicBezTo>
                    <a:pt x="332" y="69"/>
                    <a:pt x="345" y="89"/>
                    <a:pt x="355" y="111"/>
                  </a:cubicBezTo>
                  <a:cubicBezTo>
                    <a:pt x="365" y="133"/>
                    <a:pt x="370" y="157"/>
                    <a:pt x="370" y="183"/>
                  </a:cubicBezTo>
                  <a:cubicBezTo>
                    <a:pt x="370" y="210"/>
                    <a:pt x="365" y="234"/>
                    <a:pt x="355" y="257"/>
                  </a:cubicBezTo>
                  <a:cubicBezTo>
                    <a:pt x="345" y="279"/>
                    <a:pt x="332" y="299"/>
                    <a:pt x="315" y="315"/>
                  </a:cubicBezTo>
                  <a:cubicBezTo>
                    <a:pt x="298" y="332"/>
                    <a:pt x="279" y="345"/>
                    <a:pt x="256" y="354"/>
                  </a:cubicBezTo>
                  <a:cubicBezTo>
                    <a:pt x="234" y="363"/>
                    <a:pt x="210" y="368"/>
                    <a:pt x="185" y="368"/>
                  </a:cubicBezTo>
                  <a:cubicBezTo>
                    <a:pt x="160" y="368"/>
                    <a:pt x="136" y="363"/>
                    <a:pt x="114" y="354"/>
                  </a:cubicBezTo>
                  <a:cubicBezTo>
                    <a:pt x="91" y="345"/>
                    <a:pt x="72" y="332"/>
                    <a:pt x="54" y="315"/>
                  </a:cubicBezTo>
                  <a:cubicBezTo>
                    <a:pt x="37" y="299"/>
                    <a:pt x="24" y="279"/>
                    <a:pt x="14" y="257"/>
                  </a:cubicBezTo>
                  <a:cubicBezTo>
                    <a:pt x="5" y="234"/>
                    <a:pt x="0" y="210"/>
                    <a:pt x="0" y="183"/>
                  </a:cubicBezTo>
                  <a:cubicBezTo>
                    <a:pt x="0" y="157"/>
                    <a:pt x="5" y="133"/>
                    <a:pt x="14" y="111"/>
                  </a:cubicBezTo>
                  <a:moveTo>
                    <a:pt x="44" y="246"/>
                  </a:moveTo>
                  <a:cubicBezTo>
                    <a:pt x="52" y="265"/>
                    <a:pt x="63" y="282"/>
                    <a:pt x="76" y="296"/>
                  </a:cubicBezTo>
                  <a:cubicBezTo>
                    <a:pt x="90" y="310"/>
                    <a:pt x="106" y="321"/>
                    <a:pt x="125" y="329"/>
                  </a:cubicBezTo>
                  <a:cubicBezTo>
                    <a:pt x="143" y="337"/>
                    <a:pt x="163" y="341"/>
                    <a:pt x="185" y="341"/>
                  </a:cubicBezTo>
                  <a:cubicBezTo>
                    <a:pt x="207" y="341"/>
                    <a:pt x="226" y="337"/>
                    <a:pt x="245" y="329"/>
                  </a:cubicBezTo>
                  <a:cubicBezTo>
                    <a:pt x="263" y="321"/>
                    <a:pt x="279" y="310"/>
                    <a:pt x="293" y="296"/>
                  </a:cubicBezTo>
                  <a:cubicBezTo>
                    <a:pt x="306" y="282"/>
                    <a:pt x="317" y="265"/>
                    <a:pt x="325" y="246"/>
                  </a:cubicBezTo>
                  <a:cubicBezTo>
                    <a:pt x="333" y="227"/>
                    <a:pt x="336" y="206"/>
                    <a:pt x="336" y="183"/>
                  </a:cubicBezTo>
                  <a:cubicBezTo>
                    <a:pt x="336" y="161"/>
                    <a:pt x="333" y="141"/>
                    <a:pt x="325" y="122"/>
                  </a:cubicBezTo>
                  <a:cubicBezTo>
                    <a:pt x="317" y="103"/>
                    <a:pt x="306" y="86"/>
                    <a:pt x="293" y="72"/>
                  </a:cubicBezTo>
                  <a:cubicBezTo>
                    <a:pt x="279" y="58"/>
                    <a:pt x="263" y="47"/>
                    <a:pt x="245" y="39"/>
                  </a:cubicBezTo>
                  <a:cubicBezTo>
                    <a:pt x="226" y="31"/>
                    <a:pt x="207" y="27"/>
                    <a:pt x="185" y="27"/>
                  </a:cubicBezTo>
                  <a:cubicBezTo>
                    <a:pt x="163" y="27"/>
                    <a:pt x="143" y="31"/>
                    <a:pt x="125" y="39"/>
                  </a:cubicBezTo>
                  <a:cubicBezTo>
                    <a:pt x="106" y="47"/>
                    <a:pt x="90" y="58"/>
                    <a:pt x="76" y="72"/>
                  </a:cubicBezTo>
                  <a:cubicBezTo>
                    <a:pt x="63" y="86"/>
                    <a:pt x="52" y="103"/>
                    <a:pt x="44" y="122"/>
                  </a:cubicBezTo>
                  <a:cubicBezTo>
                    <a:pt x="37" y="141"/>
                    <a:pt x="33" y="161"/>
                    <a:pt x="33" y="183"/>
                  </a:cubicBezTo>
                  <a:cubicBezTo>
                    <a:pt x="33" y="206"/>
                    <a:pt x="37" y="227"/>
                    <a:pt x="44" y="246"/>
                  </a:cubicBezTo>
                  <a:moveTo>
                    <a:pt x="196" y="77"/>
                  </a:moveTo>
                  <a:cubicBezTo>
                    <a:pt x="222" y="77"/>
                    <a:pt x="241" y="82"/>
                    <a:pt x="253" y="92"/>
                  </a:cubicBezTo>
                  <a:cubicBezTo>
                    <a:pt x="266" y="102"/>
                    <a:pt x="272" y="117"/>
                    <a:pt x="272" y="138"/>
                  </a:cubicBezTo>
                  <a:cubicBezTo>
                    <a:pt x="272" y="157"/>
                    <a:pt x="266" y="172"/>
                    <a:pt x="255" y="181"/>
                  </a:cubicBezTo>
                  <a:cubicBezTo>
                    <a:pt x="245" y="190"/>
                    <a:pt x="231" y="195"/>
                    <a:pt x="215" y="197"/>
                  </a:cubicBezTo>
                  <a:cubicBezTo>
                    <a:pt x="277" y="292"/>
                    <a:pt x="277" y="292"/>
                    <a:pt x="277" y="292"/>
                  </a:cubicBezTo>
                  <a:cubicBezTo>
                    <a:pt x="241" y="292"/>
                    <a:pt x="241" y="292"/>
                    <a:pt x="241" y="292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47" y="199"/>
                    <a:pt x="147" y="199"/>
                    <a:pt x="147" y="199"/>
                  </a:cubicBezTo>
                  <a:cubicBezTo>
                    <a:pt x="147" y="292"/>
                    <a:pt x="147" y="292"/>
                    <a:pt x="147" y="292"/>
                  </a:cubicBezTo>
                  <a:cubicBezTo>
                    <a:pt x="113" y="292"/>
                    <a:pt x="113" y="292"/>
                    <a:pt x="113" y="292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96" y="77"/>
                  </a:lnTo>
                  <a:close/>
                  <a:moveTo>
                    <a:pt x="182" y="172"/>
                  </a:moveTo>
                  <a:cubicBezTo>
                    <a:pt x="189" y="172"/>
                    <a:pt x="196" y="172"/>
                    <a:pt x="203" y="171"/>
                  </a:cubicBezTo>
                  <a:cubicBezTo>
                    <a:pt x="210" y="171"/>
                    <a:pt x="216" y="169"/>
                    <a:pt x="221" y="167"/>
                  </a:cubicBezTo>
                  <a:cubicBezTo>
                    <a:pt x="226" y="165"/>
                    <a:pt x="230" y="161"/>
                    <a:pt x="234" y="156"/>
                  </a:cubicBezTo>
                  <a:cubicBezTo>
                    <a:pt x="237" y="152"/>
                    <a:pt x="238" y="145"/>
                    <a:pt x="238" y="137"/>
                  </a:cubicBezTo>
                  <a:cubicBezTo>
                    <a:pt x="238" y="129"/>
                    <a:pt x="237" y="123"/>
                    <a:pt x="234" y="119"/>
                  </a:cubicBezTo>
                  <a:cubicBezTo>
                    <a:pt x="231" y="115"/>
                    <a:pt x="228" y="112"/>
                    <a:pt x="223" y="109"/>
                  </a:cubicBezTo>
                  <a:cubicBezTo>
                    <a:pt x="219" y="107"/>
                    <a:pt x="214" y="106"/>
                    <a:pt x="208" y="105"/>
                  </a:cubicBezTo>
                  <a:cubicBezTo>
                    <a:pt x="202" y="104"/>
                    <a:pt x="197" y="103"/>
                    <a:pt x="191" y="103"/>
                  </a:cubicBezTo>
                  <a:cubicBezTo>
                    <a:pt x="147" y="103"/>
                    <a:pt x="147" y="103"/>
                    <a:pt x="147" y="103"/>
                  </a:cubicBezTo>
                  <a:cubicBezTo>
                    <a:pt x="147" y="172"/>
                    <a:pt x="147" y="172"/>
                    <a:pt x="147" y="172"/>
                  </a:cubicBezTo>
                  <a:lnTo>
                    <a:pt x="182" y="172"/>
                  </a:lnTo>
                  <a:close/>
                </a:path>
              </a:pathLst>
            </a:custGeom>
            <a:solidFill>
              <a:srgbClr val="81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</p:grpSp>
      <p:sp>
        <p:nvSpPr>
          <p:cNvPr id="17" name="Rectangle 16"/>
          <p:cNvSpPr/>
          <p:nvPr/>
        </p:nvSpPr>
        <p:spPr bwMode="gray">
          <a:xfrm>
            <a:off x="0" y="6737640"/>
            <a:ext cx="12188825" cy="121947"/>
          </a:xfrm>
          <a:prstGeom prst="rect">
            <a:avLst/>
          </a:prstGeom>
          <a:gradFill>
            <a:gsLst>
              <a:gs pos="0">
                <a:schemeClr val="accent2"/>
              </a:gs>
              <a:gs pos="30000">
                <a:schemeClr val="accent1"/>
              </a:gs>
              <a:gs pos="100000">
                <a:schemeClr val="accent3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67" tIns="60933" rIns="121867" bIns="60933" rtlCol="0" anchor="ctr"/>
          <a:lstStyle/>
          <a:p>
            <a:pPr algn="ctr"/>
            <a:endParaRPr lang="en-US" sz="1799" noProof="0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0877" y="6555658"/>
            <a:ext cx="261592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ooter Placeholder 88"/>
          <p:cNvSpPr>
            <a:spLocks noGrp="1"/>
          </p:cNvSpPr>
          <p:nvPr>
            <p:ph type="ftr" sz="quarter" idx="3"/>
          </p:nvPr>
        </p:nvSpPr>
        <p:spPr>
          <a:xfrm>
            <a:off x="3867607" y="6555600"/>
            <a:ext cx="4682493" cy="169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algn="ctr" defTabSz="914126" rtl="0" eaLnBrk="1" latinLnBrk="0" hangingPunct="1">
              <a:defRPr lang="en-US" sz="1000" b="0" i="0" u="none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GB"/>
              <a:t>Footer appears here, if required.</a:t>
            </a:r>
          </a:p>
        </p:txBody>
      </p:sp>
      <p:sp>
        <p:nvSpPr>
          <p:cNvPr id="20" name="Date Placeholder 2"/>
          <p:cNvSpPr>
            <a:spLocks noGrp="1"/>
          </p:cNvSpPr>
          <p:nvPr>
            <p:ph type="dt" sz="half" idx="2"/>
          </p:nvPr>
        </p:nvSpPr>
        <p:spPr>
          <a:xfrm>
            <a:off x="2525163" y="6553908"/>
            <a:ext cx="1317331" cy="1692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>
            <a:lvl1pPr>
              <a:defRPr lang="en-GB" sz="1000" b="0" i="0" u="none" smtClean="0"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algn="ctr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9584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/>
  <p:extLst>
    <p:ext uri="{DCECCB84-F9BA-43D5-87BE-67443E8EF086}">
      <p15:sldGuideLst xmlns:p15="http://schemas.microsoft.com/office/powerpoint/2012/main">
        <p15:guide id="1" pos="3432">
          <p15:clr>
            <a:srgbClr val="FBAE40"/>
          </p15:clr>
        </p15:guide>
        <p15:guide id="2" orient="horz" pos="232">
          <p15:clr>
            <a:srgbClr val="FBAE40"/>
          </p15:clr>
        </p15:guide>
        <p15:guide id="3" pos="7446">
          <p15:clr>
            <a:srgbClr val="FBAE40"/>
          </p15:clr>
        </p15:guide>
        <p15:guide id="4" orient="horz" pos="424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19D7F4CC-EF2C-DB40-AF99-1B5FD20D68E3}"/>
              </a:ext>
            </a:extLst>
          </p:cNvPr>
          <p:cNvSpPr/>
          <p:nvPr userDrawn="1"/>
        </p:nvSpPr>
        <p:spPr bwMode="gray">
          <a:xfrm>
            <a:off x="-14989" y="0"/>
            <a:ext cx="1963711" cy="1109272"/>
          </a:xfrm>
          <a:custGeom>
            <a:avLst/>
            <a:gdLst>
              <a:gd name="connsiteX0" fmla="*/ 14990 w 1963711"/>
              <a:gd name="connsiteY0" fmla="*/ 1109272 h 1109272"/>
              <a:gd name="connsiteX1" fmla="*/ 614597 w 1963711"/>
              <a:gd name="connsiteY1" fmla="*/ 839449 h 1109272"/>
              <a:gd name="connsiteX2" fmla="*/ 1304144 w 1963711"/>
              <a:gd name="connsiteY2" fmla="*/ 194872 h 1109272"/>
              <a:gd name="connsiteX3" fmla="*/ 1963711 w 1963711"/>
              <a:gd name="connsiteY3" fmla="*/ 0 h 1109272"/>
              <a:gd name="connsiteX4" fmla="*/ 0 w 1963711"/>
              <a:gd name="connsiteY4" fmla="*/ 0 h 1109272"/>
              <a:gd name="connsiteX5" fmla="*/ 14990 w 1963711"/>
              <a:gd name="connsiteY5" fmla="*/ 1109272 h 1109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63711" h="1109272">
                <a:moveTo>
                  <a:pt x="14990" y="1109272"/>
                </a:moveTo>
                <a:lnTo>
                  <a:pt x="614597" y="839449"/>
                </a:lnTo>
                <a:lnTo>
                  <a:pt x="1304144" y="194872"/>
                </a:lnTo>
                <a:lnTo>
                  <a:pt x="1963711" y="0"/>
                </a:lnTo>
                <a:lnTo>
                  <a:pt x="0" y="0"/>
                </a:lnTo>
                <a:lnTo>
                  <a:pt x="14990" y="1109272"/>
                </a:lnTo>
                <a:close/>
              </a:path>
            </a:pathLst>
          </a:cu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  <p:txBody>
          <a:bodyPr lIns="63483" tIns="0" rIns="64783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sv-SE" sz="1600" b="1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4" name="Image 11" descr="CGI Logo 2012.emf">
            <a:extLst>
              <a:ext uri="{FF2B5EF4-FFF2-40B4-BE49-F238E27FC236}">
                <a16:creationId xmlns:a16="http://schemas.microsoft.com/office/drawing/2014/main" id="{0B16C953-51BF-684E-97AE-C707E3B6B3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6661" y="6291522"/>
            <a:ext cx="726898" cy="33824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40AFB9C-3238-AD41-A040-67D699C90376}"/>
              </a:ext>
            </a:extLst>
          </p:cNvPr>
          <p:cNvGrpSpPr/>
          <p:nvPr userDrawn="1"/>
        </p:nvGrpSpPr>
        <p:grpSpPr>
          <a:xfrm>
            <a:off x="-13648" y="-16823"/>
            <a:ext cx="2057400" cy="1149350"/>
            <a:chOff x="0" y="-3175"/>
            <a:chExt cx="2057400" cy="1149350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F7D6C7C-A725-EE4B-A8F2-BF36B8DB57C6}"/>
                </a:ext>
              </a:extLst>
            </p:cNvPr>
            <p:cNvSpPr/>
            <p:nvPr userDrawn="1"/>
          </p:nvSpPr>
          <p:spPr bwMode="gray">
            <a:xfrm>
              <a:off x="3175" y="-3175"/>
              <a:ext cx="615950" cy="869950"/>
            </a:xfrm>
            <a:custGeom>
              <a:avLst/>
              <a:gdLst>
                <a:gd name="connsiteX0" fmla="*/ 0 w 615950"/>
                <a:gd name="connsiteY0" fmla="*/ 0 h 869950"/>
                <a:gd name="connsiteX1" fmla="*/ 0 w 615950"/>
                <a:gd name="connsiteY1" fmla="*/ 346075 h 869950"/>
                <a:gd name="connsiteX2" fmla="*/ 615950 w 615950"/>
                <a:gd name="connsiteY2" fmla="*/ 869950 h 869950"/>
                <a:gd name="connsiteX3" fmla="*/ 390525 w 615950"/>
                <a:gd name="connsiteY3" fmla="*/ 3175 h 869950"/>
                <a:gd name="connsiteX4" fmla="*/ 0 w 615950"/>
                <a:gd name="connsiteY4" fmla="*/ 0 h 86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950" h="869950">
                  <a:moveTo>
                    <a:pt x="0" y="0"/>
                  </a:moveTo>
                  <a:lnTo>
                    <a:pt x="0" y="346075"/>
                  </a:lnTo>
                  <a:lnTo>
                    <a:pt x="615950" y="869950"/>
                  </a:lnTo>
                  <a:lnTo>
                    <a:pt x="390525" y="3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745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92EC812-580F-7D43-B611-A715636983C5}"/>
                </a:ext>
              </a:extLst>
            </p:cNvPr>
            <p:cNvSpPr/>
            <p:nvPr userDrawn="1"/>
          </p:nvSpPr>
          <p:spPr bwMode="gray">
            <a:xfrm>
              <a:off x="0" y="342900"/>
              <a:ext cx="619125" cy="803275"/>
            </a:xfrm>
            <a:custGeom>
              <a:avLst/>
              <a:gdLst>
                <a:gd name="connsiteX0" fmla="*/ 3175 w 619125"/>
                <a:gd name="connsiteY0" fmla="*/ 0 h 803275"/>
                <a:gd name="connsiteX1" fmla="*/ 619125 w 619125"/>
                <a:gd name="connsiteY1" fmla="*/ 527050 h 803275"/>
                <a:gd name="connsiteX2" fmla="*/ 0 w 619125"/>
                <a:gd name="connsiteY2" fmla="*/ 803275 h 803275"/>
                <a:gd name="connsiteX3" fmla="*/ 3175 w 619125"/>
                <a:gd name="connsiteY3" fmla="*/ 0 h 80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9125" h="803275">
                  <a:moveTo>
                    <a:pt x="3175" y="0"/>
                  </a:moveTo>
                  <a:lnTo>
                    <a:pt x="619125" y="527050"/>
                  </a:lnTo>
                  <a:lnTo>
                    <a:pt x="0" y="803275"/>
                  </a:lnTo>
                  <a:cubicBezTo>
                    <a:pt x="1058" y="535517"/>
                    <a:pt x="2117" y="267758"/>
                    <a:pt x="3175" y="0"/>
                  </a:cubicBez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9BFA511-0A3B-784B-9867-6175C72DB0FE}"/>
                </a:ext>
              </a:extLst>
            </p:cNvPr>
            <p:cNvSpPr/>
            <p:nvPr userDrawn="1"/>
          </p:nvSpPr>
          <p:spPr bwMode="gray">
            <a:xfrm>
              <a:off x="393700" y="0"/>
              <a:ext cx="346075" cy="860425"/>
            </a:xfrm>
            <a:custGeom>
              <a:avLst/>
              <a:gdLst>
                <a:gd name="connsiteX0" fmla="*/ 0 w 346075"/>
                <a:gd name="connsiteY0" fmla="*/ 0 h 860425"/>
                <a:gd name="connsiteX1" fmla="*/ 225425 w 346075"/>
                <a:gd name="connsiteY1" fmla="*/ 860425 h 860425"/>
                <a:gd name="connsiteX2" fmla="*/ 346075 w 346075"/>
                <a:gd name="connsiteY2" fmla="*/ 0 h 860425"/>
                <a:gd name="connsiteX3" fmla="*/ 0 w 346075"/>
                <a:gd name="connsiteY3" fmla="*/ 0 h 86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075" h="860425">
                  <a:moveTo>
                    <a:pt x="0" y="0"/>
                  </a:moveTo>
                  <a:lnTo>
                    <a:pt x="225425" y="860425"/>
                  </a:lnTo>
                  <a:lnTo>
                    <a:pt x="3460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917F0DDC-3FCE-9B48-B8DB-CF52CD9EB115}"/>
                </a:ext>
              </a:extLst>
            </p:cNvPr>
            <p:cNvSpPr/>
            <p:nvPr userDrawn="1"/>
          </p:nvSpPr>
          <p:spPr bwMode="gray">
            <a:xfrm>
              <a:off x="606425" y="0"/>
              <a:ext cx="723900" cy="873125"/>
            </a:xfrm>
            <a:custGeom>
              <a:avLst/>
              <a:gdLst>
                <a:gd name="connsiteX0" fmla="*/ 127000 w 723900"/>
                <a:gd name="connsiteY0" fmla="*/ 0 h 873125"/>
                <a:gd name="connsiteX1" fmla="*/ 0 w 723900"/>
                <a:gd name="connsiteY1" fmla="*/ 873125 h 873125"/>
                <a:gd name="connsiteX2" fmla="*/ 723900 w 723900"/>
                <a:gd name="connsiteY2" fmla="*/ 193675 h 873125"/>
                <a:gd name="connsiteX3" fmla="*/ 568325 w 723900"/>
                <a:gd name="connsiteY3" fmla="*/ 3175 h 873125"/>
                <a:gd name="connsiteX4" fmla="*/ 127000 w 723900"/>
                <a:gd name="connsiteY4" fmla="*/ 0 h 87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900" h="873125">
                  <a:moveTo>
                    <a:pt x="127000" y="0"/>
                  </a:moveTo>
                  <a:lnTo>
                    <a:pt x="0" y="873125"/>
                  </a:lnTo>
                  <a:lnTo>
                    <a:pt x="723900" y="193675"/>
                  </a:lnTo>
                  <a:lnTo>
                    <a:pt x="568325" y="3175"/>
                  </a:lnTo>
                  <a:lnTo>
                    <a:pt x="127000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6B48881-FE90-654A-89F4-680FA1914DBC}"/>
                </a:ext>
              </a:extLst>
            </p:cNvPr>
            <p:cNvSpPr/>
            <p:nvPr userDrawn="1"/>
          </p:nvSpPr>
          <p:spPr bwMode="gray">
            <a:xfrm>
              <a:off x="1177925" y="3175"/>
              <a:ext cx="879475" cy="190500"/>
            </a:xfrm>
            <a:custGeom>
              <a:avLst/>
              <a:gdLst>
                <a:gd name="connsiteX0" fmla="*/ 152400 w 879475"/>
                <a:gd name="connsiteY0" fmla="*/ 190500 h 190500"/>
                <a:gd name="connsiteX1" fmla="*/ 879475 w 879475"/>
                <a:gd name="connsiteY1" fmla="*/ 0 h 190500"/>
                <a:gd name="connsiteX2" fmla="*/ 0 w 879475"/>
                <a:gd name="connsiteY2" fmla="*/ 0 h 190500"/>
                <a:gd name="connsiteX3" fmla="*/ 152400 w 879475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9475" h="190500">
                  <a:moveTo>
                    <a:pt x="152400" y="190500"/>
                  </a:moveTo>
                  <a:lnTo>
                    <a:pt x="879475" y="0"/>
                  </a:lnTo>
                  <a:lnTo>
                    <a:pt x="0" y="0"/>
                  </a:lnTo>
                  <a:lnTo>
                    <a:pt x="152400" y="190500"/>
                  </a:lnTo>
                  <a:close/>
                </a:path>
              </a:pathLst>
            </a:custGeom>
            <a:solidFill>
              <a:srgbClr val="EB3246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3662344"/>
      </p:ext>
    </p:extLst>
  </p:cSld>
  <p:clrMapOvr>
    <a:masterClrMapping/>
  </p:clrMapOvr>
  <p:transition spd="slow">
    <p:push dir="u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page -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 bwMode="white">
          <a:xfrm>
            <a:off x="0" y="1"/>
            <a:ext cx="12188825" cy="1268413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483" tIns="0" rIns="64783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1" name="Picture 20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68"/>
          <a:stretch/>
        </p:blipFill>
        <p:spPr>
          <a:xfrm>
            <a:off x="3599" y="367200"/>
            <a:ext cx="11822920" cy="6022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588810" y="1925468"/>
            <a:ext cx="6176035" cy="1244816"/>
          </a:xfrm>
        </p:spPr>
        <p:txBody>
          <a:bodyPr wrap="square" lIns="0" tIns="0" rIns="0" bIns="0" anchor="b" anchorCtr="0">
            <a:normAutofit/>
          </a:bodyPr>
          <a:lstStyle>
            <a:lvl1pPr algn="l">
              <a:defRPr sz="3599" b="0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8810" y="3401485"/>
            <a:ext cx="6192357" cy="195428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lang="en-GB" sz="2399" b="1" kern="1200" noProof="0" dirty="0">
                <a:solidFill>
                  <a:srgbClr val="5A5A5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7" name="Group 4" title="&lt;IGNORE&gt;"/>
          <p:cNvGrpSpPr>
            <a:grpSpLocks noChangeAspect="1"/>
          </p:cNvGrpSpPr>
          <p:nvPr/>
        </p:nvGrpSpPr>
        <p:grpSpPr bwMode="gray">
          <a:xfrm>
            <a:off x="9022850" y="0"/>
            <a:ext cx="3165938" cy="3168734"/>
            <a:chOff x="1260" y="0"/>
            <a:chExt cx="3240" cy="3240"/>
          </a:xfrm>
        </p:grpSpPr>
        <p:sp>
          <p:nvSpPr>
            <p:cNvPr id="8" name="AutoShape 3"/>
            <p:cNvSpPr>
              <a:spLocks noChangeAspect="1" noChangeArrowheads="1" noTextEdit="1"/>
            </p:cNvSpPr>
            <p:nvPr userDrawn="1"/>
          </p:nvSpPr>
          <p:spPr bwMode="gray">
            <a:xfrm>
              <a:off x="1260" y="0"/>
              <a:ext cx="3240" cy="3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  <p:sp>
          <p:nvSpPr>
            <p:cNvPr id="9" name="Freeform 5"/>
            <p:cNvSpPr>
              <a:spLocks/>
            </p:cNvSpPr>
            <p:nvPr userDrawn="1"/>
          </p:nvSpPr>
          <p:spPr bwMode="gray">
            <a:xfrm>
              <a:off x="1260" y="0"/>
              <a:ext cx="3240" cy="3240"/>
            </a:xfrm>
            <a:custGeom>
              <a:avLst/>
              <a:gdLst>
                <a:gd name="T0" fmla="*/ 0 w 3240"/>
                <a:gd name="T1" fmla="*/ 0 h 3240"/>
                <a:gd name="T2" fmla="*/ 0 w 3240"/>
                <a:gd name="T3" fmla="*/ 374 h 3240"/>
                <a:gd name="T4" fmla="*/ 2866 w 3240"/>
                <a:gd name="T5" fmla="*/ 374 h 3240"/>
                <a:gd name="T6" fmla="*/ 2866 w 3240"/>
                <a:gd name="T7" fmla="*/ 3240 h 3240"/>
                <a:gd name="T8" fmla="*/ 3240 w 3240"/>
                <a:gd name="T9" fmla="*/ 3240 h 3240"/>
                <a:gd name="T10" fmla="*/ 3240 w 3240"/>
                <a:gd name="T11" fmla="*/ 0 h 3240"/>
                <a:gd name="T12" fmla="*/ 0 w 3240"/>
                <a:gd name="T13" fmla="*/ 0 h 3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40" h="3240">
                  <a:moveTo>
                    <a:pt x="0" y="0"/>
                  </a:moveTo>
                  <a:lnTo>
                    <a:pt x="0" y="374"/>
                  </a:lnTo>
                  <a:lnTo>
                    <a:pt x="2866" y="374"/>
                  </a:lnTo>
                  <a:lnTo>
                    <a:pt x="2866" y="3240"/>
                  </a:lnTo>
                  <a:lnTo>
                    <a:pt x="3240" y="3240"/>
                  </a:lnTo>
                  <a:lnTo>
                    <a:pt x="324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E16A00"/>
                </a:gs>
                <a:gs pos="50000">
                  <a:srgbClr val="E31937"/>
                </a:gs>
                <a:gs pos="100000">
                  <a:srgbClr val="991F3D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  <p:sp>
          <p:nvSpPr>
            <p:cNvPr id="10" name="Freeform 6"/>
            <p:cNvSpPr>
              <a:spLocks noEditPoints="1"/>
            </p:cNvSpPr>
            <p:nvPr userDrawn="1"/>
          </p:nvSpPr>
          <p:spPr bwMode="gray">
            <a:xfrm>
              <a:off x="1938" y="1380"/>
              <a:ext cx="1814" cy="132"/>
            </a:xfrm>
            <a:custGeom>
              <a:avLst/>
              <a:gdLst>
                <a:gd name="T0" fmla="*/ 10511 w 10511"/>
                <a:gd name="T1" fmla="*/ 603 h 769"/>
                <a:gd name="T2" fmla="*/ 10353 w 10511"/>
                <a:gd name="T3" fmla="*/ 36 h 769"/>
                <a:gd name="T4" fmla="*/ 10210 w 10511"/>
                <a:gd name="T5" fmla="*/ 251 h 769"/>
                <a:gd name="T6" fmla="*/ 9927 w 10511"/>
                <a:gd name="T7" fmla="*/ 356 h 769"/>
                <a:gd name="T8" fmla="*/ 9378 w 10511"/>
                <a:gd name="T9" fmla="*/ 384 h 769"/>
                <a:gd name="T10" fmla="*/ 9461 w 10511"/>
                <a:gd name="T11" fmla="*/ 461 h 769"/>
                <a:gd name="T12" fmla="*/ 9629 w 10511"/>
                <a:gd name="T13" fmla="*/ 229 h 769"/>
                <a:gd name="T14" fmla="*/ 8751 w 10511"/>
                <a:gd name="T15" fmla="*/ 231 h 769"/>
                <a:gd name="T16" fmla="*/ 9294 w 10511"/>
                <a:gd name="T17" fmla="*/ 603 h 769"/>
                <a:gd name="T18" fmla="*/ 8952 w 10511"/>
                <a:gd name="T19" fmla="*/ 603 h 769"/>
                <a:gd name="T20" fmla="*/ 8754 w 10511"/>
                <a:gd name="T21" fmla="*/ 603 h 769"/>
                <a:gd name="T22" fmla="*/ 8543 w 10511"/>
                <a:gd name="T23" fmla="*/ 538 h 769"/>
                <a:gd name="T24" fmla="*/ 8370 w 10511"/>
                <a:gd name="T25" fmla="*/ 230 h 769"/>
                <a:gd name="T26" fmla="*/ 8305 w 10511"/>
                <a:gd name="T27" fmla="*/ 166 h 769"/>
                <a:gd name="T28" fmla="*/ 7719 w 10511"/>
                <a:gd name="T29" fmla="*/ 157 h 769"/>
                <a:gd name="T30" fmla="*/ 8049 w 10511"/>
                <a:gd name="T31" fmla="*/ 603 h 769"/>
                <a:gd name="T32" fmla="*/ 7779 w 10511"/>
                <a:gd name="T33" fmla="*/ 317 h 769"/>
                <a:gd name="T34" fmla="*/ 7509 w 10511"/>
                <a:gd name="T35" fmla="*/ 603 h 769"/>
                <a:gd name="T36" fmla="*/ 7255 w 10511"/>
                <a:gd name="T37" fmla="*/ 157 h 769"/>
                <a:gd name="T38" fmla="*/ 7287 w 10511"/>
                <a:gd name="T39" fmla="*/ 227 h 769"/>
                <a:gd name="T40" fmla="*/ 6977 w 10511"/>
                <a:gd name="T41" fmla="*/ 220 h 769"/>
                <a:gd name="T42" fmla="*/ 6334 w 10511"/>
                <a:gd name="T43" fmla="*/ 223 h 769"/>
                <a:gd name="T44" fmla="*/ 6492 w 10511"/>
                <a:gd name="T45" fmla="*/ 612 h 769"/>
                <a:gd name="T46" fmla="*/ 6545 w 10511"/>
                <a:gd name="T47" fmla="*/ 539 h 769"/>
                <a:gd name="T48" fmla="*/ 6367 w 10511"/>
                <a:gd name="T49" fmla="*/ 315 h 769"/>
                <a:gd name="T50" fmla="*/ 5933 w 10511"/>
                <a:gd name="T51" fmla="*/ 501 h 769"/>
                <a:gd name="T52" fmla="*/ 5840 w 10511"/>
                <a:gd name="T53" fmla="*/ 480 h 769"/>
                <a:gd name="T54" fmla="*/ 6147 w 10511"/>
                <a:gd name="T55" fmla="*/ 307 h 769"/>
                <a:gd name="T56" fmla="*/ 5262 w 10511"/>
                <a:gd name="T57" fmla="*/ 173 h 769"/>
                <a:gd name="T58" fmla="*/ 5351 w 10511"/>
                <a:gd name="T59" fmla="*/ 550 h 769"/>
                <a:gd name="T60" fmla="*/ 5252 w 10511"/>
                <a:gd name="T61" fmla="*/ 256 h 769"/>
                <a:gd name="T62" fmla="*/ 4864 w 10511"/>
                <a:gd name="T63" fmla="*/ 161 h 769"/>
                <a:gd name="T64" fmla="*/ 4894 w 10511"/>
                <a:gd name="T65" fmla="*/ 220 h 769"/>
                <a:gd name="T66" fmla="*/ 4614 w 10511"/>
                <a:gd name="T67" fmla="*/ 230 h 769"/>
                <a:gd name="T68" fmla="*/ 4512 w 10511"/>
                <a:gd name="T69" fmla="*/ 599 h 769"/>
                <a:gd name="T70" fmla="*/ 4527 w 10511"/>
                <a:gd name="T71" fmla="*/ 167 h 769"/>
                <a:gd name="T72" fmla="*/ 3839 w 10511"/>
                <a:gd name="T73" fmla="*/ 173 h 769"/>
                <a:gd name="T74" fmla="*/ 3928 w 10511"/>
                <a:gd name="T75" fmla="*/ 550 h 769"/>
                <a:gd name="T76" fmla="*/ 3828 w 10511"/>
                <a:gd name="T77" fmla="*/ 256 h 769"/>
                <a:gd name="T78" fmla="*/ 3339 w 10511"/>
                <a:gd name="T79" fmla="*/ 390 h 769"/>
                <a:gd name="T80" fmla="*/ 3379 w 10511"/>
                <a:gd name="T81" fmla="*/ 596 h 769"/>
                <a:gd name="T82" fmla="*/ 3637 w 10511"/>
                <a:gd name="T83" fmla="*/ 240 h 769"/>
                <a:gd name="T84" fmla="*/ 3171 w 10511"/>
                <a:gd name="T85" fmla="*/ 251 h 769"/>
                <a:gd name="T86" fmla="*/ 2889 w 10511"/>
                <a:gd name="T87" fmla="*/ 356 h 769"/>
                <a:gd name="T88" fmla="*/ 2340 w 10511"/>
                <a:gd name="T89" fmla="*/ 384 h 769"/>
                <a:gd name="T90" fmla="*/ 2423 w 10511"/>
                <a:gd name="T91" fmla="*/ 461 h 769"/>
                <a:gd name="T92" fmla="*/ 2590 w 10511"/>
                <a:gd name="T93" fmla="*/ 229 h 769"/>
                <a:gd name="T94" fmla="*/ 2181 w 10511"/>
                <a:gd name="T95" fmla="*/ 166 h 769"/>
                <a:gd name="T96" fmla="*/ 1962 w 10511"/>
                <a:gd name="T97" fmla="*/ 259 h 769"/>
                <a:gd name="T98" fmla="*/ 1893 w 10511"/>
                <a:gd name="T99" fmla="*/ 167 h 769"/>
                <a:gd name="T100" fmla="*/ 1541 w 10511"/>
                <a:gd name="T101" fmla="*/ 173 h 769"/>
                <a:gd name="T102" fmla="*/ 1630 w 10511"/>
                <a:gd name="T103" fmla="*/ 550 h 769"/>
                <a:gd name="T104" fmla="*/ 1530 w 10511"/>
                <a:gd name="T105" fmla="*/ 256 h 769"/>
                <a:gd name="T106" fmla="*/ 1043 w 10511"/>
                <a:gd name="T107" fmla="*/ 272 h 769"/>
                <a:gd name="T108" fmla="*/ 1281 w 10511"/>
                <a:gd name="T109" fmla="*/ 381 h 769"/>
                <a:gd name="T110" fmla="*/ 1357 w 10511"/>
                <a:gd name="T111" fmla="*/ 386 h 769"/>
                <a:gd name="T112" fmla="*/ 1015 w 10511"/>
                <a:gd name="T113" fmla="*/ 769 h 769"/>
                <a:gd name="T114" fmla="*/ 880 w 10511"/>
                <a:gd name="T115" fmla="*/ 603 h 769"/>
                <a:gd name="T116" fmla="*/ 80 w 10511"/>
                <a:gd name="T117" fmla="*/ 259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511" h="769">
                  <a:moveTo>
                    <a:pt x="10511" y="167"/>
                  </a:moveTo>
                  <a:cubicBezTo>
                    <a:pt x="10511" y="230"/>
                    <a:pt x="10511" y="230"/>
                    <a:pt x="10511" y="230"/>
                  </a:cubicBezTo>
                  <a:cubicBezTo>
                    <a:pt x="10424" y="230"/>
                    <a:pt x="10424" y="230"/>
                    <a:pt x="10424" y="230"/>
                  </a:cubicBezTo>
                  <a:cubicBezTo>
                    <a:pt x="10424" y="501"/>
                    <a:pt x="10424" y="501"/>
                    <a:pt x="10424" y="501"/>
                  </a:cubicBezTo>
                  <a:cubicBezTo>
                    <a:pt x="10424" y="509"/>
                    <a:pt x="10425" y="516"/>
                    <a:pt x="10427" y="521"/>
                  </a:cubicBezTo>
                  <a:cubicBezTo>
                    <a:pt x="10428" y="526"/>
                    <a:pt x="10431" y="530"/>
                    <a:pt x="10435" y="533"/>
                  </a:cubicBezTo>
                  <a:cubicBezTo>
                    <a:pt x="10439" y="536"/>
                    <a:pt x="10444" y="538"/>
                    <a:pt x="10451" y="538"/>
                  </a:cubicBezTo>
                  <a:cubicBezTo>
                    <a:pt x="10458" y="540"/>
                    <a:pt x="10467" y="540"/>
                    <a:pt x="10478" y="540"/>
                  </a:cubicBezTo>
                  <a:cubicBezTo>
                    <a:pt x="10511" y="540"/>
                    <a:pt x="10511" y="540"/>
                    <a:pt x="10511" y="540"/>
                  </a:cubicBezTo>
                  <a:cubicBezTo>
                    <a:pt x="10511" y="603"/>
                    <a:pt x="10511" y="603"/>
                    <a:pt x="10511" y="603"/>
                  </a:cubicBezTo>
                  <a:cubicBezTo>
                    <a:pt x="10457" y="603"/>
                    <a:pt x="10457" y="603"/>
                    <a:pt x="10457" y="603"/>
                  </a:cubicBezTo>
                  <a:cubicBezTo>
                    <a:pt x="10438" y="603"/>
                    <a:pt x="10422" y="602"/>
                    <a:pt x="10409" y="599"/>
                  </a:cubicBezTo>
                  <a:cubicBezTo>
                    <a:pt x="10396" y="597"/>
                    <a:pt x="10385" y="592"/>
                    <a:pt x="10377" y="585"/>
                  </a:cubicBezTo>
                  <a:cubicBezTo>
                    <a:pt x="10369" y="579"/>
                    <a:pt x="10363" y="569"/>
                    <a:pt x="10359" y="557"/>
                  </a:cubicBezTo>
                  <a:cubicBezTo>
                    <a:pt x="10355" y="544"/>
                    <a:pt x="10353" y="528"/>
                    <a:pt x="10353" y="508"/>
                  </a:cubicBezTo>
                  <a:cubicBezTo>
                    <a:pt x="10353" y="230"/>
                    <a:pt x="10353" y="230"/>
                    <a:pt x="10353" y="230"/>
                  </a:cubicBezTo>
                  <a:cubicBezTo>
                    <a:pt x="10278" y="230"/>
                    <a:pt x="10278" y="230"/>
                    <a:pt x="10278" y="230"/>
                  </a:cubicBezTo>
                  <a:cubicBezTo>
                    <a:pt x="10278" y="167"/>
                    <a:pt x="10278" y="167"/>
                    <a:pt x="10278" y="167"/>
                  </a:cubicBezTo>
                  <a:cubicBezTo>
                    <a:pt x="10353" y="167"/>
                    <a:pt x="10353" y="167"/>
                    <a:pt x="10353" y="167"/>
                  </a:cubicBezTo>
                  <a:cubicBezTo>
                    <a:pt x="10353" y="36"/>
                    <a:pt x="10353" y="36"/>
                    <a:pt x="10353" y="36"/>
                  </a:cubicBezTo>
                  <a:cubicBezTo>
                    <a:pt x="10424" y="36"/>
                    <a:pt x="10424" y="36"/>
                    <a:pt x="10424" y="36"/>
                  </a:cubicBezTo>
                  <a:cubicBezTo>
                    <a:pt x="10424" y="167"/>
                    <a:pt x="10424" y="167"/>
                    <a:pt x="10424" y="167"/>
                  </a:cubicBezTo>
                  <a:lnTo>
                    <a:pt x="10511" y="167"/>
                  </a:lnTo>
                  <a:close/>
                  <a:moveTo>
                    <a:pt x="9923" y="167"/>
                  </a:moveTo>
                  <a:cubicBezTo>
                    <a:pt x="9923" y="236"/>
                    <a:pt x="9923" y="236"/>
                    <a:pt x="9923" y="236"/>
                  </a:cubicBezTo>
                  <a:cubicBezTo>
                    <a:pt x="9925" y="236"/>
                    <a:pt x="9925" y="236"/>
                    <a:pt x="9925" y="236"/>
                  </a:cubicBezTo>
                  <a:cubicBezTo>
                    <a:pt x="9955" y="183"/>
                    <a:pt x="10002" y="157"/>
                    <a:pt x="10067" y="157"/>
                  </a:cubicBezTo>
                  <a:cubicBezTo>
                    <a:pt x="10095" y="157"/>
                    <a:pt x="10119" y="160"/>
                    <a:pt x="10138" y="168"/>
                  </a:cubicBezTo>
                  <a:cubicBezTo>
                    <a:pt x="10157" y="176"/>
                    <a:pt x="10173" y="187"/>
                    <a:pt x="10185" y="201"/>
                  </a:cubicBezTo>
                  <a:cubicBezTo>
                    <a:pt x="10196" y="215"/>
                    <a:pt x="10205" y="232"/>
                    <a:pt x="10210" y="251"/>
                  </a:cubicBezTo>
                  <a:cubicBezTo>
                    <a:pt x="10215" y="271"/>
                    <a:pt x="10217" y="293"/>
                    <a:pt x="10217" y="316"/>
                  </a:cubicBezTo>
                  <a:cubicBezTo>
                    <a:pt x="10217" y="603"/>
                    <a:pt x="10217" y="603"/>
                    <a:pt x="10217" y="603"/>
                  </a:cubicBezTo>
                  <a:cubicBezTo>
                    <a:pt x="10145" y="603"/>
                    <a:pt x="10145" y="603"/>
                    <a:pt x="10145" y="603"/>
                  </a:cubicBezTo>
                  <a:cubicBezTo>
                    <a:pt x="10145" y="308"/>
                    <a:pt x="10145" y="308"/>
                    <a:pt x="10145" y="308"/>
                  </a:cubicBezTo>
                  <a:cubicBezTo>
                    <a:pt x="10145" y="281"/>
                    <a:pt x="10137" y="259"/>
                    <a:pt x="10121" y="243"/>
                  </a:cubicBezTo>
                  <a:cubicBezTo>
                    <a:pt x="10106" y="228"/>
                    <a:pt x="10084" y="220"/>
                    <a:pt x="10056" y="220"/>
                  </a:cubicBezTo>
                  <a:cubicBezTo>
                    <a:pt x="10034" y="220"/>
                    <a:pt x="10015" y="223"/>
                    <a:pt x="10000" y="230"/>
                  </a:cubicBezTo>
                  <a:cubicBezTo>
                    <a:pt x="9983" y="237"/>
                    <a:pt x="9970" y="246"/>
                    <a:pt x="9959" y="259"/>
                  </a:cubicBezTo>
                  <a:cubicBezTo>
                    <a:pt x="9949" y="271"/>
                    <a:pt x="9941" y="286"/>
                    <a:pt x="9935" y="302"/>
                  </a:cubicBezTo>
                  <a:cubicBezTo>
                    <a:pt x="9930" y="319"/>
                    <a:pt x="9927" y="337"/>
                    <a:pt x="9927" y="356"/>
                  </a:cubicBezTo>
                  <a:cubicBezTo>
                    <a:pt x="9927" y="603"/>
                    <a:pt x="9927" y="603"/>
                    <a:pt x="9927" y="603"/>
                  </a:cubicBezTo>
                  <a:cubicBezTo>
                    <a:pt x="9856" y="603"/>
                    <a:pt x="9856" y="603"/>
                    <a:pt x="9856" y="603"/>
                  </a:cubicBezTo>
                  <a:cubicBezTo>
                    <a:pt x="9856" y="167"/>
                    <a:pt x="9856" y="167"/>
                    <a:pt x="9856" y="167"/>
                  </a:cubicBezTo>
                  <a:lnTo>
                    <a:pt x="9923" y="167"/>
                  </a:lnTo>
                  <a:close/>
                  <a:moveTo>
                    <a:pt x="9711" y="575"/>
                  </a:moveTo>
                  <a:cubicBezTo>
                    <a:pt x="9678" y="600"/>
                    <a:pt x="9637" y="612"/>
                    <a:pt x="9588" y="612"/>
                  </a:cubicBezTo>
                  <a:cubicBezTo>
                    <a:pt x="9553" y="612"/>
                    <a:pt x="9523" y="607"/>
                    <a:pt x="9497" y="595"/>
                  </a:cubicBezTo>
                  <a:cubicBezTo>
                    <a:pt x="9472" y="584"/>
                    <a:pt x="9450" y="568"/>
                    <a:pt x="9433" y="548"/>
                  </a:cubicBezTo>
                  <a:cubicBezTo>
                    <a:pt x="9415" y="528"/>
                    <a:pt x="9402" y="504"/>
                    <a:pt x="9393" y="476"/>
                  </a:cubicBezTo>
                  <a:cubicBezTo>
                    <a:pt x="9385" y="447"/>
                    <a:pt x="9380" y="417"/>
                    <a:pt x="9378" y="384"/>
                  </a:cubicBezTo>
                  <a:cubicBezTo>
                    <a:pt x="9378" y="350"/>
                    <a:pt x="9384" y="320"/>
                    <a:pt x="9394" y="293"/>
                  </a:cubicBezTo>
                  <a:cubicBezTo>
                    <a:pt x="9404" y="265"/>
                    <a:pt x="9418" y="241"/>
                    <a:pt x="9437" y="221"/>
                  </a:cubicBezTo>
                  <a:cubicBezTo>
                    <a:pt x="9455" y="200"/>
                    <a:pt x="9476" y="185"/>
                    <a:pt x="9501" y="173"/>
                  </a:cubicBezTo>
                  <a:cubicBezTo>
                    <a:pt x="9526" y="162"/>
                    <a:pt x="9554" y="157"/>
                    <a:pt x="9584" y="157"/>
                  </a:cubicBezTo>
                  <a:cubicBezTo>
                    <a:pt x="9622" y="157"/>
                    <a:pt x="9655" y="164"/>
                    <a:pt x="9680" y="181"/>
                  </a:cubicBezTo>
                  <a:cubicBezTo>
                    <a:pt x="9706" y="197"/>
                    <a:pt x="9727" y="217"/>
                    <a:pt x="9742" y="242"/>
                  </a:cubicBezTo>
                  <a:cubicBezTo>
                    <a:pt x="9757" y="266"/>
                    <a:pt x="9768" y="294"/>
                    <a:pt x="9774" y="323"/>
                  </a:cubicBezTo>
                  <a:cubicBezTo>
                    <a:pt x="9780" y="352"/>
                    <a:pt x="9782" y="380"/>
                    <a:pt x="9781" y="406"/>
                  </a:cubicBezTo>
                  <a:cubicBezTo>
                    <a:pt x="9454" y="406"/>
                    <a:pt x="9454" y="406"/>
                    <a:pt x="9454" y="406"/>
                  </a:cubicBezTo>
                  <a:cubicBezTo>
                    <a:pt x="9454" y="425"/>
                    <a:pt x="9456" y="444"/>
                    <a:pt x="9461" y="461"/>
                  </a:cubicBezTo>
                  <a:cubicBezTo>
                    <a:pt x="9466" y="478"/>
                    <a:pt x="9475" y="493"/>
                    <a:pt x="9486" y="506"/>
                  </a:cubicBezTo>
                  <a:cubicBezTo>
                    <a:pt x="9497" y="520"/>
                    <a:pt x="9511" y="530"/>
                    <a:pt x="9529" y="538"/>
                  </a:cubicBezTo>
                  <a:cubicBezTo>
                    <a:pt x="9546" y="546"/>
                    <a:pt x="9567" y="550"/>
                    <a:pt x="9590" y="550"/>
                  </a:cubicBezTo>
                  <a:cubicBezTo>
                    <a:pt x="9621" y="550"/>
                    <a:pt x="9646" y="543"/>
                    <a:pt x="9665" y="529"/>
                  </a:cubicBezTo>
                  <a:cubicBezTo>
                    <a:pt x="9685" y="515"/>
                    <a:pt x="9698" y="493"/>
                    <a:pt x="9703" y="465"/>
                  </a:cubicBezTo>
                  <a:cubicBezTo>
                    <a:pt x="9775" y="465"/>
                    <a:pt x="9775" y="465"/>
                    <a:pt x="9775" y="465"/>
                  </a:cubicBezTo>
                  <a:cubicBezTo>
                    <a:pt x="9765" y="513"/>
                    <a:pt x="9744" y="550"/>
                    <a:pt x="9711" y="575"/>
                  </a:cubicBezTo>
                  <a:moveTo>
                    <a:pt x="9694" y="295"/>
                  </a:moveTo>
                  <a:cubicBezTo>
                    <a:pt x="9687" y="280"/>
                    <a:pt x="9679" y="267"/>
                    <a:pt x="9668" y="256"/>
                  </a:cubicBezTo>
                  <a:cubicBezTo>
                    <a:pt x="9657" y="245"/>
                    <a:pt x="9644" y="236"/>
                    <a:pt x="9629" y="229"/>
                  </a:cubicBezTo>
                  <a:cubicBezTo>
                    <a:pt x="9614" y="223"/>
                    <a:pt x="9597" y="220"/>
                    <a:pt x="9580" y="220"/>
                  </a:cubicBezTo>
                  <a:cubicBezTo>
                    <a:pt x="9561" y="220"/>
                    <a:pt x="9544" y="223"/>
                    <a:pt x="9529" y="229"/>
                  </a:cubicBezTo>
                  <a:cubicBezTo>
                    <a:pt x="9514" y="236"/>
                    <a:pt x="9502" y="245"/>
                    <a:pt x="9491" y="256"/>
                  </a:cubicBezTo>
                  <a:cubicBezTo>
                    <a:pt x="9480" y="267"/>
                    <a:pt x="9472" y="281"/>
                    <a:pt x="9466" y="295"/>
                  </a:cubicBezTo>
                  <a:cubicBezTo>
                    <a:pt x="9459" y="310"/>
                    <a:pt x="9456" y="326"/>
                    <a:pt x="9454" y="343"/>
                  </a:cubicBezTo>
                  <a:cubicBezTo>
                    <a:pt x="9705" y="343"/>
                    <a:pt x="9705" y="343"/>
                    <a:pt x="9705" y="343"/>
                  </a:cubicBezTo>
                  <a:cubicBezTo>
                    <a:pt x="9704" y="326"/>
                    <a:pt x="9700" y="310"/>
                    <a:pt x="9694" y="295"/>
                  </a:cubicBezTo>
                  <a:moveTo>
                    <a:pt x="8750" y="167"/>
                  </a:moveTo>
                  <a:cubicBezTo>
                    <a:pt x="8750" y="231"/>
                    <a:pt x="8750" y="231"/>
                    <a:pt x="8750" y="231"/>
                  </a:cubicBezTo>
                  <a:cubicBezTo>
                    <a:pt x="8751" y="231"/>
                    <a:pt x="8751" y="231"/>
                    <a:pt x="8751" y="231"/>
                  </a:cubicBezTo>
                  <a:cubicBezTo>
                    <a:pt x="8784" y="181"/>
                    <a:pt x="8831" y="157"/>
                    <a:pt x="8892" y="157"/>
                  </a:cubicBezTo>
                  <a:cubicBezTo>
                    <a:pt x="8919" y="157"/>
                    <a:pt x="8944" y="162"/>
                    <a:pt x="8966" y="173"/>
                  </a:cubicBezTo>
                  <a:cubicBezTo>
                    <a:pt x="8988" y="185"/>
                    <a:pt x="9003" y="204"/>
                    <a:pt x="9012" y="231"/>
                  </a:cubicBezTo>
                  <a:cubicBezTo>
                    <a:pt x="9027" y="207"/>
                    <a:pt x="9046" y="189"/>
                    <a:pt x="9070" y="176"/>
                  </a:cubicBezTo>
                  <a:cubicBezTo>
                    <a:pt x="9094" y="163"/>
                    <a:pt x="9120" y="157"/>
                    <a:pt x="9149" y="157"/>
                  </a:cubicBezTo>
                  <a:cubicBezTo>
                    <a:pt x="9171" y="157"/>
                    <a:pt x="9191" y="159"/>
                    <a:pt x="9209" y="164"/>
                  </a:cubicBezTo>
                  <a:cubicBezTo>
                    <a:pt x="9226" y="168"/>
                    <a:pt x="9241" y="176"/>
                    <a:pt x="9254" y="186"/>
                  </a:cubicBezTo>
                  <a:cubicBezTo>
                    <a:pt x="9267" y="196"/>
                    <a:pt x="9277" y="209"/>
                    <a:pt x="9284" y="225"/>
                  </a:cubicBezTo>
                  <a:cubicBezTo>
                    <a:pt x="9290" y="241"/>
                    <a:pt x="9294" y="261"/>
                    <a:pt x="9294" y="283"/>
                  </a:cubicBezTo>
                  <a:cubicBezTo>
                    <a:pt x="9294" y="603"/>
                    <a:pt x="9294" y="603"/>
                    <a:pt x="9294" y="603"/>
                  </a:cubicBezTo>
                  <a:cubicBezTo>
                    <a:pt x="9222" y="603"/>
                    <a:pt x="9222" y="603"/>
                    <a:pt x="9222" y="603"/>
                  </a:cubicBezTo>
                  <a:cubicBezTo>
                    <a:pt x="9222" y="317"/>
                    <a:pt x="9222" y="317"/>
                    <a:pt x="9222" y="317"/>
                  </a:cubicBezTo>
                  <a:cubicBezTo>
                    <a:pt x="9222" y="303"/>
                    <a:pt x="9221" y="291"/>
                    <a:pt x="9219" y="279"/>
                  </a:cubicBezTo>
                  <a:cubicBezTo>
                    <a:pt x="9217" y="267"/>
                    <a:pt x="9213" y="257"/>
                    <a:pt x="9206" y="248"/>
                  </a:cubicBezTo>
                  <a:cubicBezTo>
                    <a:pt x="9200" y="239"/>
                    <a:pt x="9191" y="233"/>
                    <a:pt x="9181" y="227"/>
                  </a:cubicBezTo>
                  <a:cubicBezTo>
                    <a:pt x="9170" y="222"/>
                    <a:pt x="9155" y="220"/>
                    <a:pt x="9138" y="220"/>
                  </a:cubicBezTo>
                  <a:cubicBezTo>
                    <a:pt x="9103" y="220"/>
                    <a:pt x="9075" y="230"/>
                    <a:pt x="9054" y="250"/>
                  </a:cubicBezTo>
                  <a:cubicBezTo>
                    <a:pt x="9034" y="270"/>
                    <a:pt x="9024" y="297"/>
                    <a:pt x="9024" y="331"/>
                  </a:cubicBezTo>
                  <a:cubicBezTo>
                    <a:pt x="9024" y="603"/>
                    <a:pt x="9024" y="603"/>
                    <a:pt x="9024" y="603"/>
                  </a:cubicBezTo>
                  <a:cubicBezTo>
                    <a:pt x="8952" y="603"/>
                    <a:pt x="8952" y="603"/>
                    <a:pt x="8952" y="603"/>
                  </a:cubicBezTo>
                  <a:cubicBezTo>
                    <a:pt x="8952" y="317"/>
                    <a:pt x="8952" y="317"/>
                    <a:pt x="8952" y="317"/>
                  </a:cubicBezTo>
                  <a:cubicBezTo>
                    <a:pt x="8952" y="303"/>
                    <a:pt x="8951" y="290"/>
                    <a:pt x="8948" y="278"/>
                  </a:cubicBezTo>
                  <a:cubicBezTo>
                    <a:pt x="8946" y="266"/>
                    <a:pt x="8941" y="256"/>
                    <a:pt x="8936" y="247"/>
                  </a:cubicBezTo>
                  <a:cubicBezTo>
                    <a:pt x="8929" y="238"/>
                    <a:pt x="8921" y="232"/>
                    <a:pt x="8911" y="227"/>
                  </a:cubicBezTo>
                  <a:cubicBezTo>
                    <a:pt x="8900" y="222"/>
                    <a:pt x="8887" y="220"/>
                    <a:pt x="8870" y="220"/>
                  </a:cubicBezTo>
                  <a:cubicBezTo>
                    <a:pt x="8849" y="220"/>
                    <a:pt x="8832" y="224"/>
                    <a:pt x="8817" y="233"/>
                  </a:cubicBezTo>
                  <a:cubicBezTo>
                    <a:pt x="8802" y="241"/>
                    <a:pt x="8790" y="251"/>
                    <a:pt x="8780" y="263"/>
                  </a:cubicBezTo>
                  <a:cubicBezTo>
                    <a:pt x="8771" y="275"/>
                    <a:pt x="8765" y="287"/>
                    <a:pt x="8760" y="300"/>
                  </a:cubicBezTo>
                  <a:cubicBezTo>
                    <a:pt x="8756" y="312"/>
                    <a:pt x="8754" y="323"/>
                    <a:pt x="8754" y="331"/>
                  </a:cubicBezTo>
                  <a:cubicBezTo>
                    <a:pt x="8754" y="603"/>
                    <a:pt x="8754" y="603"/>
                    <a:pt x="8754" y="603"/>
                  </a:cubicBezTo>
                  <a:cubicBezTo>
                    <a:pt x="8682" y="603"/>
                    <a:pt x="8682" y="603"/>
                    <a:pt x="8682" y="603"/>
                  </a:cubicBezTo>
                  <a:cubicBezTo>
                    <a:pt x="8682" y="167"/>
                    <a:pt x="8682" y="167"/>
                    <a:pt x="8682" y="167"/>
                  </a:cubicBezTo>
                  <a:lnTo>
                    <a:pt x="8750" y="167"/>
                  </a:lnTo>
                  <a:close/>
                  <a:moveTo>
                    <a:pt x="8603" y="167"/>
                  </a:moveTo>
                  <a:cubicBezTo>
                    <a:pt x="8603" y="230"/>
                    <a:pt x="8603" y="230"/>
                    <a:pt x="8603" y="230"/>
                  </a:cubicBezTo>
                  <a:cubicBezTo>
                    <a:pt x="8516" y="230"/>
                    <a:pt x="8516" y="230"/>
                    <a:pt x="8516" y="230"/>
                  </a:cubicBezTo>
                  <a:cubicBezTo>
                    <a:pt x="8516" y="501"/>
                    <a:pt x="8516" y="501"/>
                    <a:pt x="8516" y="501"/>
                  </a:cubicBezTo>
                  <a:cubicBezTo>
                    <a:pt x="8516" y="509"/>
                    <a:pt x="8517" y="516"/>
                    <a:pt x="8518" y="521"/>
                  </a:cubicBezTo>
                  <a:cubicBezTo>
                    <a:pt x="8519" y="526"/>
                    <a:pt x="8522" y="530"/>
                    <a:pt x="8526" y="533"/>
                  </a:cubicBezTo>
                  <a:cubicBezTo>
                    <a:pt x="8530" y="536"/>
                    <a:pt x="8536" y="538"/>
                    <a:pt x="8543" y="538"/>
                  </a:cubicBezTo>
                  <a:cubicBezTo>
                    <a:pt x="8550" y="540"/>
                    <a:pt x="8559" y="540"/>
                    <a:pt x="8570" y="540"/>
                  </a:cubicBezTo>
                  <a:cubicBezTo>
                    <a:pt x="8603" y="540"/>
                    <a:pt x="8603" y="540"/>
                    <a:pt x="8603" y="540"/>
                  </a:cubicBezTo>
                  <a:cubicBezTo>
                    <a:pt x="8603" y="603"/>
                    <a:pt x="8603" y="603"/>
                    <a:pt x="8603" y="603"/>
                  </a:cubicBezTo>
                  <a:cubicBezTo>
                    <a:pt x="8548" y="603"/>
                    <a:pt x="8548" y="603"/>
                    <a:pt x="8548" y="603"/>
                  </a:cubicBezTo>
                  <a:cubicBezTo>
                    <a:pt x="8529" y="603"/>
                    <a:pt x="8513" y="602"/>
                    <a:pt x="8500" y="599"/>
                  </a:cubicBezTo>
                  <a:cubicBezTo>
                    <a:pt x="8487" y="597"/>
                    <a:pt x="8476" y="592"/>
                    <a:pt x="8468" y="585"/>
                  </a:cubicBezTo>
                  <a:cubicBezTo>
                    <a:pt x="8460" y="579"/>
                    <a:pt x="8454" y="569"/>
                    <a:pt x="8450" y="557"/>
                  </a:cubicBezTo>
                  <a:cubicBezTo>
                    <a:pt x="8446" y="544"/>
                    <a:pt x="8444" y="528"/>
                    <a:pt x="8444" y="508"/>
                  </a:cubicBezTo>
                  <a:cubicBezTo>
                    <a:pt x="8444" y="230"/>
                    <a:pt x="8444" y="230"/>
                    <a:pt x="8444" y="230"/>
                  </a:cubicBezTo>
                  <a:cubicBezTo>
                    <a:pt x="8370" y="230"/>
                    <a:pt x="8370" y="230"/>
                    <a:pt x="8370" y="230"/>
                  </a:cubicBezTo>
                  <a:cubicBezTo>
                    <a:pt x="8370" y="167"/>
                    <a:pt x="8370" y="167"/>
                    <a:pt x="8370" y="167"/>
                  </a:cubicBezTo>
                  <a:cubicBezTo>
                    <a:pt x="8444" y="167"/>
                    <a:pt x="8444" y="167"/>
                    <a:pt x="8444" y="167"/>
                  </a:cubicBezTo>
                  <a:cubicBezTo>
                    <a:pt x="8444" y="36"/>
                    <a:pt x="8444" y="36"/>
                    <a:pt x="8444" y="36"/>
                  </a:cubicBezTo>
                  <a:cubicBezTo>
                    <a:pt x="8516" y="36"/>
                    <a:pt x="8516" y="36"/>
                    <a:pt x="8516" y="36"/>
                  </a:cubicBezTo>
                  <a:cubicBezTo>
                    <a:pt x="8516" y="167"/>
                    <a:pt x="8516" y="167"/>
                    <a:pt x="8516" y="167"/>
                  </a:cubicBezTo>
                  <a:lnTo>
                    <a:pt x="8603" y="167"/>
                  </a:lnTo>
                  <a:close/>
                  <a:moveTo>
                    <a:pt x="8305" y="603"/>
                  </a:moveTo>
                  <a:cubicBezTo>
                    <a:pt x="8233" y="603"/>
                    <a:pt x="8233" y="603"/>
                    <a:pt x="8233" y="603"/>
                  </a:cubicBezTo>
                  <a:cubicBezTo>
                    <a:pt x="8233" y="166"/>
                    <a:pt x="8233" y="166"/>
                    <a:pt x="8233" y="166"/>
                  </a:cubicBezTo>
                  <a:cubicBezTo>
                    <a:pt x="8305" y="166"/>
                    <a:pt x="8305" y="166"/>
                    <a:pt x="8305" y="166"/>
                  </a:cubicBezTo>
                  <a:lnTo>
                    <a:pt x="8305" y="603"/>
                  </a:lnTo>
                  <a:close/>
                  <a:moveTo>
                    <a:pt x="8233" y="0"/>
                  </a:moveTo>
                  <a:cubicBezTo>
                    <a:pt x="8305" y="0"/>
                    <a:pt x="8305" y="0"/>
                    <a:pt x="8305" y="0"/>
                  </a:cubicBezTo>
                  <a:cubicBezTo>
                    <a:pt x="8305" y="88"/>
                    <a:pt x="8305" y="88"/>
                    <a:pt x="8305" y="88"/>
                  </a:cubicBezTo>
                  <a:cubicBezTo>
                    <a:pt x="8233" y="88"/>
                    <a:pt x="8233" y="88"/>
                    <a:pt x="8233" y="88"/>
                  </a:cubicBezTo>
                  <a:lnTo>
                    <a:pt x="8233" y="0"/>
                  </a:lnTo>
                  <a:close/>
                  <a:moveTo>
                    <a:pt x="7576" y="167"/>
                  </a:moveTo>
                  <a:cubicBezTo>
                    <a:pt x="7576" y="231"/>
                    <a:pt x="7576" y="231"/>
                    <a:pt x="7576" y="231"/>
                  </a:cubicBezTo>
                  <a:cubicBezTo>
                    <a:pt x="7578" y="231"/>
                    <a:pt x="7578" y="231"/>
                    <a:pt x="7578" y="231"/>
                  </a:cubicBezTo>
                  <a:cubicBezTo>
                    <a:pt x="7611" y="181"/>
                    <a:pt x="7657" y="157"/>
                    <a:pt x="7719" y="157"/>
                  </a:cubicBezTo>
                  <a:cubicBezTo>
                    <a:pt x="7746" y="157"/>
                    <a:pt x="7770" y="162"/>
                    <a:pt x="7792" y="173"/>
                  </a:cubicBezTo>
                  <a:cubicBezTo>
                    <a:pt x="7814" y="185"/>
                    <a:pt x="7830" y="204"/>
                    <a:pt x="7839" y="231"/>
                  </a:cubicBezTo>
                  <a:cubicBezTo>
                    <a:pt x="7853" y="207"/>
                    <a:pt x="7873" y="189"/>
                    <a:pt x="7897" y="176"/>
                  </a:cubicBezTo>
                  <a:cubicBezTo>
                    <a:pt x="7920" y="163"/>
                    <a:pt x="7947" y="157"/>
                    <a:pt x="7976" y="157"/>
                  </a:cubicBezTo>
                  <a:cubicBezTo>
                    <a:pt x="7998" y="157"/>
                    <a:pt x="8017" y="159"/>
                    <a:pt x="8035" y="164"/>
                  </a:cubicBezTo>
                  <a:cubicBezTo>
                    <a:pt x="8053" y="168"/>
                    <a:pt x="8068" y="176"/>
                    <a:pt x="8081" y="186"/>
                  </a:cubicBezTo>
                  <a:cubicBezTo>
                    <a:pt x="8094" y="196"/>
                    <a:pt x="8103" y="209"/>
                    <a:pt x="8110" y="225"/>
                  </a:cubicBezTo>
                  <a:cubicBezTo>
                    <a:pt x="8117" y="241"/>
                    <a:pt x="8121" y="261"/>
                    <a:pt x="8121" y="283"/>
                  </a:cubicBezTo>
                  <a:cubicBezTo>
                    <a:pt x="8121" y="603"/>
                    <a:pt x="8121" y="603"/>
                    <a:pt x="8121" y="603"/>
                  </a:cubicBezTo>
                  <a:cubicBezTo>
                    <a:pt x="8049" y="603"/>
                    <a:pt x="8049" y="603"/>
                    <a:pt x="8049" y="603"/>
                  </a:cubicBezTo>
                  <a:cubicBezTo>
                    <a:pt x="8049" y="317"/>
                    <a:pt x="8049" y="317"/>
                    <a:pt x="8049" y="317"/>
                  </a:cubicBezTo>
                  <a:cubicBezTo>
                    <a:pt x="8049" y="303"/>
                    <a:pt x="8048" y="291"/>
                    <a:pt x="8046" y="279"/>
                  </a:cubicBezTo>
                  <a:cubicBezTo>
                    <a:pt x="8043" y="267"/>
                    <a:pt x="8039" y="257"/>
                    <a:pt x="8033" y="248"/>
                  </a:cubicBezTo>
                  <a:cubicBezTo>
                    <a:pt x="8027" y="239"/>
                    <a:pt x="8018" y="233"/>
                    <a:pt x="8007" y="227"/>
                  </a:cubicBezTo>
                  <a:cubicBezTo>
                    <a:pt x="7996" y="222"/>
                    <a:pt x="7982" y="220"/>
                    <a:pt x="7965" y="220"/>
                  </a:cubicBezTo>
                  <a:cubicBezTo>
                    <a:pt x="7929" y="220"/>
                    <a:pt x="7901" y="230"/>
                    <a:pt x="7881" y="250"/>
                  </a:cubicBezTo>
                  <a:cubicBezTo>
                    <a:pt x="7861" y="270"/>
                    <a:pt x="7851" y="297"/>
                    <a:pt x="7851" y="331"/>
                  </a:cubicBezTo>
                  <a:cubicBezTo>
                    <a:pt x="7851" y="603"/>
                    <a:pt x="7851" y="603"/>
                    <a:pt x="7851" y="603"/>
                  </a:cubicBezTo>
                  <a:cubicBezTo>
                    <a:pt x="7779" y="603"/>
                    <a:pt x="7779" y="603"/>
                    <a:pt x="7779" y="603"/>
                  </a:cubicBezTo>
                  <a:cubicBezTo>
                    <a:pt x="7779" y="317"/>
                    <a:pt x="7779" y="317"/>
                    <a:pt x="7779" y="317"/>
                  </a:cubicBezTo>
                  <a:cubicBezTo>
                    <a:pt x="7779" y="303"/>
                    <a:pt x="7778" y="290"/>
                    <a:pt x="7775" y="278"/>
                  </a:cubicBezTo>
                  <a:cubicBezTo>
                    <a:pt x="7773" y="266"/>
                    <a:pt x="7768" y="256"/>
                    <a:pt x="7762" y="247"/>
                  </a:cubicBezTo>
                  <a:cubicBezTo>
                    <a:pt x="7756" y="238"/>
                    <a:pt x="7748" y="232"/>
                    <a:pt x="7737" y="227"/>
                  </a:cubicBezTo>
                  <a:cubicBezTo>
                    <a:pt x="7727" y="222"/>
                    <a:pt x="7713" y="220"/>
                    <a:pt x="7697" y="220"/>
                  </a:cubicBezTo>
                  <a:cubicBezTo>
                    <a:pt x="7676" y="220"/>
                    <a:pt x="7658" y="224"/>
                    <a:pt x="7643" y="233"/>
                  </a:cubicBezTo>
                  <a:cubicBezTo>
                    <a:pt x="7628" y="241"/>
                    <a:pt x="7616" y="251"/>
                    <a:pt x="7607" y="263"/>
                  </a:cubicBezTo>
                  <a:cubicBezTo>
                    <a:pt x="7598" y="275"/>
                    <a:pt x="7591" y="287"/>
                    <a:pt x="7587" y="300"/>
                  </a:cubicBezTo>
                  <a:cubicBezTo>
                    <a:pt x="7583" y="312"/>
                    <a:pt x="7581" y="323"/>
                    <a:pt x="7581" y="331"/>
                  </a:cubicBezTo>
                  <a:cubicBezTo>
                    <a:pt x="7581" y="603"/>
                    <a:pt x="7581" y="603"/>
                    <a:pt x="7581" y="603"/>
                  </a:cubicBezTo>
                  <a:cubicBezTo>
                    <a:pt x="7509" y="603"/>
                    <a:pt x="7509" y="603"/>
                    <a:pt x="7509" y="603"/>
                  </a:cubicBezTo>
                  <a:cubicBezTo>
                    <a:pt x="7509" y="167"/>
                    <a:pt x="7509" y="167"/>
                    <a:pt x="7509" y="167"/>
                  </a:cubicBezTo>
                  <a:lnTo>
                    <a:pt x="7576" y="167"/>
                  </a:lnTo>
                  <a:close/>
                  <a:moveTo>
                    <a:pt x="6856" y="167"/>
                  </a:moveTo>
                  <a:cubicBezTo>
                    <a:pt x="6856" y="231"/>
                    <a:pt x="6856" y="231"/>
                    <a:pt x="6856" y="231"/>
                  </a:cubicBezTo>
                  <a:cubicBezTo>
                    <a:pt x="6858" y="231"/>
                    <a:pt x="6858" y="231"/>
                    <a:pt x="6858" y="231"/>
                  </a:cubicBezTo>
                  <a:cubicBezTo>
                    <a:pt x="6891" y="181"/>
                    <a:pt x="6938" y="157"/>
                    <a:pt x="6999" y="157"/>
                  </a:cubicBezTo>
                  <a:cubicBezTo>
                    <a:pt x="7026" y="157"/>
                    <a:pt x="7050" y="162"/>
                    <a:pt x="7072" y="173"/>
                  </a:cubicBezTo>
                  <a:cubicBezTo>
                    <a:pt x="7094" y="185"/>
                    <a:pt x="7110" y="204"/>
                    <a:pt x="7119" y="231"/>
                  </a:cubicBezTo>
                  <a:cubicBezTo>
                    <a:pt x="7133" y="207"/>
                    <a:pt x="7153" y="189"/>
                    <a:pt x="7177" y="176"/>
                  </a:cubicBezTo>
                  <a:cubicBezTo>
                    <a:pt x="7200" y="163"/>
                    <a:pt x="7227" y="157"/>
                    <a:pt x="7255" y="157"/>
                  </a:cubicBezTo>
                  <a:cubicBezTo>
                    <a:pt x="7277" y="157"/>
                    <a:pt x="7297" y="159"/>
                    <a:pt x="7315" y="164"/>
                  </a:cubicBezTo>
                  <a:cubicBezTo>
                    <a:pt x="7333" y="168"/>
                    <a:pt x="7348" y="176"/>
                    <a:pt x="7361" y="186"/>
                  </a:cubicBezTo>
                  <a:cubicBezTo>
                    <a:pt x="7373" y="196"/>
                    <a:pt x="7383" y="209"/>
                    <a:pt x="7390" y="225"/>
                  </a:cubicBezTo>
                  <a:cubicBezTo>
                    <a:pt x="7397" y="241"/>
                    <a:pt x="7401" y="261"/>
                    <a:pt x="7401" y="283"/>
                  </a:cubicBezTo>
                  <a:cubicBezTo>
                    <a:pt x="7401" y="603"/>
                    <a:pt x="7401" y="603"/>
                    <a:pt x="7401" y="603"/>
                  </a:cubicBezTo>
                  <a:cubicBezTo>
                    <a:pt x="7329" y="603"/>
                    <a:pt x="7329" y="603"/>
                    <a:pt x="7329" y="603"/>
                  </a:cubicBezTo>
                  <a:cubicBezTo>
                    <a:pt x="7329" y="317"/>
                    <a:pt x="7329" y="317"/>
                    <a:pt x="7329" y="317"/>
                  </a:cubicBezTo>
                  <a:cubicBezTo>
                    <a:pt x="7329" y="303"/>
                    <a:pt x="7328" y="291"/>
                    <a:pt x="7326" y="279"/>
                  </a:cubicBezTo>
                  <a:cubicBezTo>
                    <a:pt x="7323" y="267"/>
                    <a:pt x="7319" y="257"/>
                    <a:pt x="7313" y="248"/>
                  </a:cubicBezTo>
                  <a:cubicBezTo>
                    <a:pt x="7307" y="239"/>
                    <a:pt x="7298" y="233"/>
                    <a:pt x="7287" y="227"/>
                  </a:cubicBezTo>
                  <a:cubicBezTo>
                    <a:pt x="7276" y="222"/>
                    <a:pt x="7262" y="220"/>
                    <a:pt x="7245" y="220"/>
                  </a:cubicBezTo>
                  <a:cubicBezTo>
                    <a:pt x="7209" y="220"/>
                    <a:pt x="7181" y="230"/>
                    <a:pt x="7161" y="250"/>
                  </a:cubicBezTo>
                  <a:cubicBezTo>
                    <a:pt x="7141" y="270"/>
                    <a:pt x="7131" y="297"/>
                    <a:pt x="7131" y="331"/>
                  </a:cubicBezTo>
                  <a:cubicBezTo>
                    <a:pt x="7131" y="603"/>
                    <a:pt x="7131" y="603"/>
                    <a:pt x="7131" y="603"/>
                  </a:cubicBezTo>
                  <a:cubicBezTo>
                    <a:pt x="7059" y="603"/>
                    <a:pt x="7059" y="603"/>
                    <a:pt x="7059" y="603"/>
                  </a:cubicBezTo>
                  <a:cubicBezTo>
                    <a:pt x="7059" y="317"/>
                    <a:pt x="7059" y="317"/>
                    <a:pt x="7059" y="317"/>
                  </a:cubicBezTo>
                  <a:cubicBezTo>
                    <a:pt x="7059" y="303"/>
                    <a:pt x="7058" y="290"/>
                    <a:pt x="7055" y="278"/>
                  </a:cubicBezTo>
                  <a:cubicBezTo>
                    <a:pt x="7053" y="266"/>
                    <a:pt x="7048" y="256"/>
                    <a:pt x="7042" y="247"/>
                  </a:cubicBezTo>
                  <a:cubicBezTo>
                    <a:pt x="7036" y="238"/>
                    <a:pt x="7027" y="232"/>
                    <a:pt x="7017" y="227"/>
                  </a:cubicBezTo>
                  <a:cubicBezTo>
                    <a:pt x="7007" y="222"/>
                    <a:pt x="6993" y="220"/>
                    <a:pt x="6977" y="220"/>
                  </a:cubicBezTo>
                  <a:cubicBezTo>
                    <a:pt x="6956" y="220"/>
                    <a:pt x="6938" y="224"/>
                    <a:pt x="6923" y="233"/>
                  </a:cubicBezTo>
                  <a:cubicBezTo>
                    <a:pt x="6909" y="241"/>
                    <a:pt x="6897" y="251"/>
                    <a:pt x="6887" y="263"/>
                  </a:cubicBezTo>
                  <a:cubicBezTo>
                    <a:pt x="6878" y="275"/>
                    <a:pt x="6871" y="287"/>
                    <a:pt x="6867" y="300"/>
                  </a:cubicBezTo>
                  <a:cubicBezTo>
                    <a:pt x="6863" y="312"/>
                    <a:pt x="6861" y="323"/>
                    <a:pt x="6861" y="331"/>
                  </a:cubicBezTo>
                  <a:cubicBezTo>
                    <a:pt x="6861" y="603"/>
                    <a:pt x="6861" y="603"/>
                    <a:pt x="6861" y="603"/>
                  </a:cubicBezTo>
                  <a:cubicBezTo>
                    <a:pt x="6789" y="603"/>
                    <a:pt x="6789" y="603"/>
                    <a:pt x="6789" y="603"/>
                  </a:cubicBezTo>
                  <a:cubicBezTo>
                    <a:pt x="6789" y="167"/>
                    <a:pt x="6789" y="167"/>
                    <a:pt x="6789" y="167"/>
                  </a:cubicBezTo>
                  <a:lnTo>
                    <a:pt x="6856" y="167"/>
                  </a:lnTo>
                  <a:close/>
                  <a:moveTo>
                    <a:pt x="6294" y="295"/>
                  </a:moveTo>
                  <a:cubicBezTo>
                    <a:pt x="6303" y="268"/>
                    <a:pt x="6316" y="243"/>
                    <a:pt x="6334" y="223"/>
                  </a:cubicBezTo>
                  <a:cubicBezTo>
                    <a:pt x="6352" y="202"/>
                    <a:pt x="6375" y="186"/>
                    <a:pt x="6401" y="174"/>
                  </a:cubicBezTo>
                  <a:cubicBezTo>
                    <a:pt x="6428" y="162"/>
                    <a:pt x="6458" y="157"/>
                    <a:pt x="6492" y="157"/>
                  </a:cubicBezTo>
                  <a:cubicBezTo>
                    <a:pt x="6527" y="157"/>
                    <a:pt x="6558" y="162"/>
                    <a:pt x="6584" y="174"/>
                  </a:cubicBezTo>
                  <a:cubicBezTo>
                    <a:pt x="6610" y="186"/>
                    <a:pt x="6632" y="202"/>
                    <a:pt x="6650" y="223"/>
                  </a:cubicBezTo>
                  <a:cubicBezTo>
                    <a:pt x="6668" y="243"/>
                    <a:pt x="6682" y="268"/>
                    <a:pt x="6691" y="295"/>
                  </a:cubicBezTo>
                  <a:cubicBezTo>
                    <a:pt x="6700" y="323"/>
                    <a:pt x="6704" y="353"/>
                    <a:pt x="6704" y="385"/>
                  </a:cubicBezTo>
                  <a:cubicBezTo>
                    <a:pt x="6704" y="417"/>
                    <a:pt x="6700" y="447"/>
                    <a:pt x="6691" y="475"/>
                  </a:cubicBezTo>
                  <a:cubicBezTo>
                    <a:pt x="6682" y="502"/>
                    <a:pt x="6668" y="527"/>
                    <a:pt x="6650" y="547"/>
                  </a:cubicBezTo>
                  <a:cubicBezTo>
                    <a:pt x="6632" y="568"/>
                    <a:pt x="6610" y="584"/>
                    <a:pt x="6584" y="595"/>
                  </a:cubicBezTo>
                  <a:cubicBezTo>
                    <a:pt x="6558" y="606"/>
                    <a:pt x="6527" y="612"/>
                    <a:pt x="6492" y="612"/>
                  </a:cubicBezTo>
                  <a:cubicBezTo>
                    <a:pt x="6458" y="612"/>
                    <a:pt x="6428" y="606"/>
                    <a:pt x="6401" y="595"/>
                  </a:cubicBezTo>
                  <a:cubicBezTo>
                    <a:pt x="6375" y="584"/>
                    <a:pt x="6352" y="568"/>
                    <a:pt x="6334" y="547"/>
                  </a:cubicBezTo>
                  <a:cubicBezTo>
                    <a:pt x="6316" y="527"/>
                    <a:pt x="6303" y="502"/>
                    <a:pt x="6294" y="475"/>
                  </a:cubicBezTo>
                  <a:cubicBezTo>
                    <a:pt x="6285" y="447"/>
                    <a:pt x="6280" y="417"/>
                    <a:pt x="6280" y="385"/>
                  </a:cubicBezTo>
                  <a:cubicBezTo>
                    <a:pt x="6280" y="353"/>
                    <a:pt x="6285" y="323"/>
                    <a:pt x="6294" y="295"/>
                  </a:cubicBezTo>
                  <a:moveTo>
                    <a:pt x="6367" y="456"/>
                  </a:moveTo>
                  <a:cubicBezTo>
                    <a:pt x="6374" y="476"/>
                    <a:pt x="6384" y="494"/>
                    <a:pt x="6396" y="507"/>
                  </a:cubicBezTo>
                  <a:cubicBezTo>
                    <a:pt x="6408" y="521"/>
                    <a:pt x="6423" y="532"/>
                    <a:pt x="6440" y="539"/>
                  </a:cubicBezTo>
                  <a:cubicBezTo>
                    <a:pt x="6456" y="546"/>
                    <a:pt x="6474" y="550"/>
                    <a:pt x="6492" y="550"/>
                  </a:cubicBezTo>
                  <a:cubicBezTo>
                    <a:pt x="6511" y="550"/>
                    <a:pt x="6528" y="546"/>
                    <a:pt x="6545" y="539"/>
                  </a:cubicBezTo>
                  <a:cubicBezTo>
                    <a:pt x="6562" y="532"/>
                    <a:pt x="6576" y="521"/>
                    <a:pt x="6589" y="507"/>
                  </a:cubicBezTo>
                  <a:cubicBezTo>
                    <a:pt x="6601" y="494"/>
                    <a:pt x="6611" y="476"/>
                    <a:pt x="6618" y="456"/>
                  </a:cubicBezTo>
                  <a:cubicBezTo>
                    <a:pt x="6625" y="435"/>
                    <a:pt x="6628" y="412"/>
                    <a:pt x="6628" y="385"/>
                  </a:cubicBezTo>
                  <a:cubicBezTo>
                    <a:pt x="6628" y="359"/>
                    <a:pt x="6625" y="335"/>
                    <a:pt x="6618" y="315"/>
                  </a:cubicBezTo>
                  <a:cubicBezTo>
                    <a:pt x="6611" y="294"/>
                    <a:pt x="6601" y="277"/>
                    <a:pt x="6589" y="263"/>
                  </a:cubicBezTo>
                  <a:cubicBezTo>
                    <a:pt x="6576" y="249"/>
                    <a:pt x="6562" y="238"/>
                    <a:pt x="6545" y="231"/>
                  </a:cubicBezTo>
                  <a:cubicBezTo>
                    <a:pt x="6528" y="223"/>
                    <a:pt x="6511" y="220"/>
                    <a:pt x="6492" y="220"/>
                  </a:cubicBezTo>
                  <a:cubicBezTo>
                    <a:pt x="6474" y="220"/>
                    <a:pt x="6456" y="223"/>
                    <a:pt x="6440" y="231"/>
                  </a:cubicBezTo>
                  <a:cubicBezTo>
                    <a:pt x="6423" y="238"/>
                    <a:pt x="6408" y="249"/>
                    <a:pt x="6396" y="263"/>
                  </a:cubicBezTo>
                  <a:cubicBezTo>
                    <a:pt x="6384" y="277"/>
                    <a:pt x="6374" y="294"/>
                    <a:pt x="6367" y="315"/>
                  </a:cubicBezTo>
                  <a:cubicBezTo>
                    <a:pt x="6360" y="335"/>
                    <a:pt x="6356" y="359"/>
                    <a:pt x="6356" y="385"/>
                  </a:cubicBezTo>
                  <a:cubicBezTo>
                    <a:pt x="6356" y="412"/>
                    <a:pt x="6360" y="435"/>
                    <a:pt x="6367" y="456"/>
                  </a:cubicBezTo>
                  <a:moveTo>
                    <a:pt x="6112" y="243"/>
                  </a:moveTo>
                  <a:cubicBezTo>
                    <a:pt x="6094" y="227"/>
                    <a:pt x="6070" y="220"/>
                    <a:pt x="6039" y="220"/>
                  </a:cubicBezTo>
                  <a:cubicBezTo>
                    <a:pt x="6013" y="220"/>
                    <a:pt x="5991" y="224"/>
                    <a:pt x="5974" y="234"/>
                  </a:cubicBezTo>
                  <a:cubicBezTo>
                    <a:pt x="5957" y="244"/>
                    <a:pt x="5943" y="256"/>
                    <a:pt x="5932" y="272"/>
                  </a:cubicBezTo>
                  <a:cubicBezTo>
                    <a:pt x="5922" y="288"/>
                    <a:pt x="5915" y="306"/>
                    <a:pt x="5910" y="326"/>
                  </a:cubicBezTo>
                  <a:cubicBezTo>
                    <a:pt x="5905" y="347"/>
                    <a:pt x="5903" y="368"/>
                    <a:pt x="5903" y="390"/>
                  </a:cubicBezTo>
                  <a:cubicBezTo>
                    <a:pt x="5903" y="411"/>
                    <a:pt x="5905" y="430"/>
                    <a:pt x="5910" y="449"/>
                  </a:cubicBezTo>
                  <a:cubicBezTo>
                    <a:pt x="5915" y="469"/>
                    <a:pt x="5923" y="485"/>
                    <a:pt x="5933" y="501"/>
                  </a:cubicBezTo>
                  <a:cubicBezTo>
                    <a:pt x="5943" y="515"/>
                    <a:pt x="5956" y="527"/>
                    <a:pt x="5973" y="536"/>
                  </a:cubicBezTo>
                  <a:cubicBezTo>
                    <a:pt x="5989" y="545"/>
                    <a:pt x="6008" y="550"/>
                    <a:pt x="6031" y="550"/>
                  </a:cubicBezTo>
                  <a:cubicBezTo>
                    <a:pt x="6066" y="550"/>
                    <a:pt x="6094" y="541"/>
                    <a:pt x="6114" y="522"/>
                  </a:cubicBezTo>
                  <a:cubicBezTo>
                    <a:pt x="6134" y="504"/>
                    <a:pt x="6146" y="477"/>
                    <a:pt x="6151" y="444"/>
                  </a:cubicBezTo>
                  <a:cubicBezTo>
                    <a:pt x="6224" y="444"/>
                    <a:pt x="6224" y="444"/>
                    <a:pt x="6224" y="444"/>
                  </a:cubicBezTo>
                  <a:cubicBezTo>
                    <a:pt x="6216" y="498"/>
                    <a:pt x="6196" y="539"/>
                    <a:pt x="6164" y="568"/>
                  </a:cubicBezTo>
                  <a:cubicBezTo>
                    <a:pt x="6131" y="598"/>
                    <a:pt x="6087" y="612"/>
                    <a:pt x="6031" y="612"/>
                  </a:cubicBezTo>
                  <a:cubicBezTo>
                    <a:pt x="5998" y="612"/>
                    <a:pt x="5969" y="607"/>
                    <a:pt x="5943" y="596"/>
                  </a:cubicBezTo>
                  <a:cubicBezTo>
                    <a:pt x="5918" y="586"/>
                    <a:pt x="5896" y="570"/>
                    <a:pt x="5879" y="551"/>
                  </a:cubicBezTo>
                  <a:cubicBezTo>
                    <a:pt x="5862" y="531"/>
                    <a:pt x="5849" y="508"/>
                    <a:pt x="5840" y="480"/>
                  </a:cubicBezTo>
                  <a:cubicBezTo>
                    <a:pt x="5831" y="453"/>
                    <a:pt x="5827" y="423"/>
                    <a:pt x="5827" y="390"/>
                  </a:cubicBezTo>
                  <a:cubicBezTo>
                    <a:pt x="5827" y="358"/>
                    <a:pt x="5831" y="327"/>
                    <a:pt x="5840" y="299"/>
                  </a:cubicBezTo>
                  <a:cubicBezTo>
                    <a:pt x="5848" y="270"/>
                    <a:pt x="5861" y="245"/>
                    <a:pt x="5878" y="224"/>
                  </a:cubicBezTo>
                  <a:cubicBezTo>
                    <a:pt x="5895" y="203"/>
                    <a:pt x="5917" y="187"/>
                    <a:pt x="5943" y="175"/>
                  </a:cubicBezTo>
                  <a:cubicBezTo>
                    <a:pt x="5969" y="162"/>
                    <a:pt x="5999" y="157"/>
                    <a:pt x="6033" y="157"/>
                  </a:cubicBezTo>
                  <a:cubicBezTo>
                    <a:pt x="6058" y="157"/>
                    <a:pt x="6081" y="160"/>
                    <a:pt x="6103" y="165"/>
                  </a:cubicBezTo>
                  <a:cubicBezTo>
                    <a:pt x="6124" y="171"/>
                    <a:pt x="6144" y="180"/>
                    <a:pt x="6160" y="193"/>
                  </a:cubicBezTo>
                  <a:cubicBezTo>
                    <a:pt x="6177" y="205"/>
                    <a:pt x="6190" y="221"/>
                    <a:pt x="6201" y="240"/>
                  </a:cubicBezTo>
                  <a:cubicBezTo>
                    <a:pt x="6212" y="258"/>
                    <a:pt x="6219" y="281"/>
                    <a:pt x="6222" y="307"/>
                  </a:cubicBezTo>
                  <a:cubicBezTo>
                    <a:pt x="6147" y="307"/>
                    <a:pt x="6147" y="307"/>
                    <a:pt x="6147" y="307"/>
                  </a:cubicBezTo>
                  <a:cubicBezTo>
                    <a:pt x="6142" y="279"/>
                    <a:pt x="6130" y="258"/>
                    <a:pt x="6112" y="243"/>
                  </a:cubicBezTo>
                  <a:moveTo>
                    <a:pt x="5472" y="575"/>
                  </a:moveTo>
                  <a:cubicBezTo>
                    <a:pt x="5439" y="600"/>
                    <a:pt x="5398" y="612"/>
                    <a:pt x="5349" y="612"/>
                  </a:cubicBezTo>
                  <a:cubicBezTo>
                    <a:pt x="5314" y="612"/>
                    <a:pt x="5283" y="607"/>
                    <a:pt x="5258" y="595"/>
                  </a:cubicBezTo>
                  <a:cubicBezTo>
                    <a:pt x="5232" y="584"/>
                    <a:pt x="5211" y="568"/>
                    <a:pt x="5193" y="548"/>
                  </a:cubicBezTo>
                  <a:cubicBezTo>
                    <a:pt x="5176" y="528"/>
                    <a:pt x="5163" y="504"/>
                    <a:pt x="5154" y="476"/>
                  </a:cubicBezTo>
                  <a:cubicBezTo>
                    <a:pt x="5145" y="447"/>
                    <a:pt x="5140" y="417"/>
                    <a:pt x="5139" y="384"/>
                  </a:cubicBezTo>
                  <a:cubicBezTo>
                    <a:pt x="5139" y="350"/>
                    <a:pt x="5144" y="320"/>
                    <a:pt x="5154" y="293"/>
                  </a:cubicBezTo>
                  <a:cubicBezTo>
                    <a:pt x="5165" y="265"/>
                    <a:pt x="5179" y="241"/>
                    <a:pt x="5197" y="221"/>
                  </a:cubicBezTo>
                  <a:cubicBezTo>
                    <a:pt x="5215" y="200"/>
                    <a:pt x="5237" y="185"/>
                    <a:pt x="5262" y="173"/>
                  </a:cubicBezTo>
                  <a:cubicBezTo>
                    <a:pt x="5287" y="162"/>
                    <a:pt x="5314" y="157"/>
                    <a:pt x="5344" y="157"/>
                  </a:cubicBezTo>
                  <a:cubicBezTo>
                    <a:pt x="5383" y="157"/>
                    <a:pt x="5415" y="164"/>
                    <a:pt x="5441" y="181"/>
                  </a:cubicBezTo>
                  <a:cubicBezTo>
                    <a:pt x="5467" y="197"/>
                    <a:pt x="5487" y="217"/>
                    <a:pt x="5502" y="242"/>
                  </a:cubicBezTo>
                  <a:cubicBezTo>
                    <a:pt x="5518" y="266"/>
                    <a:pt x="5529" y="294"/>
                    <a:pt x="5535" y="323"/>
                  </a:cubicBezTo>
                  <a:cubicBezTo>
                    <a:pt x="5541" y="352"/>
                    <a:pt x="5543" y="380"/>
                    <a:pt x="5542" y="406"/>
                  </a:cubicBezTo>
                  <a:cubicBezTo>
                    <a:pt x="5215" y="406"/>
                    <a:pt x="5215" y="406"/>
                    <a:pt x="5215" y="406"/>
                  </a:cubicBezTo>
                  <a:cubicBezTo>
                    <a:pt x="5215" y="425"/>
                    <a:pt x="5217" y="444"/>
                    <a:pt x="5222" y="461"/>
                  </a:cubicBezTo>
                  <a:cubicBezTo>
                    <a:pt x="5227" y="478"/>
                    <a:pt x="5235" y="493"/>
                    <a:pt x="5247" y="506"/>
                  </a:cubicBezTo>
                  <a:cubicBezTo>
                    <a:pt x="5258" y="520"/>
                    <a:pt x="5272" y="530"/>
                    <a:pt x="5289" y="538"/>
                  </a:cubicBezTo>
                  <a:cubicBezTo>
                    <a:pt x="5307" y="546"/>
                    <a:pt x="5327" y="550"/>
                    <a:pt x="5351" y="550"/>
                  </a:cubicBezTo>
                  <a:cubicBezTo>
                    <a:pt x="5382" y="550"/>
                    <a:pt x="5406" y="543"/>
                    <a:pt x="5426" y="529"/>
                  </a:cubicBezTo>
                  <a:cubicBezTo>
                    <a:pt x="5445" y="515"/>
                    <a:pt x="5458" y="493"/>
                    <a:pt x="5464" y="465"/>
                  </a:cubicBezTo>
                  <a:cubicBezTo>
                    <a:pt x="5535" y="465"/>
                    <a:pt x="5535" y="465"/>
                    <a:pt x="5535" y="465"/>
                  </a:cubicBezTo>
                  <a:cubicBezTo>
                    <a:pt x="5525" y="513"/>
                    <a:pt x="5504" y="550"/>
                    <a:pt x="5472" y="575"/>
                  </a:cubicBezTo>
                  <a:moveTo>
                    <a:pt x="5455" y="295"/>
                  </a:moveTo>
                  <a:cubicBezTo>
                    <a:pt x="5448" y="280"/>
                    <a:pt x="5439" y="267"/>
                    <a:pt x="5428" y="256"/>
                  </a:cubicBezTo>
                  <a:cubicBezTo>
                    <a:pt x="5418" y="245"/>
                    <a:pt x="5404" y="236"/>
                    <a:pt x="5389" y="229"/>
                  </a:cubicBezTo>
                  <a:cubicBezTo>
                    <a:pt x="5375" y="223"/>
                    <a:pt x="5358" y="220"/>
                    <a:pt x="5340" y="220"/>
                  </a:cubicBezTo>
                  <a:cubicBezTo>
                    <a:pt x="5322" y="220"/>
                    <a:pt x="5305" y="223"/>
                    <a:pt x="5290" y="229"/>
                  </a:cubicBezTo>
                  <a:cubicBezTo>
                    <a:pt x="5275" y="236"/>
                    <a:pt x="5262" y="245"/>
                    <a:pt x="5252" y="256"/>
                  </a:cubicBezTo>
                  <a:cubicBezTo>
                    <a:pt x="5241" y="267"/>
                    <a:pt x="5232" y="281"/>
                    <a:pt x="5226" y="295"/>
                  </a:cubicBezTo>
                  <a:cubicBezTo>
                    <a:pt x="5220" y="310"/>
                    <a:pt x="5216" y="326"/>
                    <a:pt x="5215" y="343"/>
                  </a:cubicBezTo>
                  <a:cubicBezTo>
                    <a:pt x="5466" y="343"/>
                    <a:pt x="5466" y="343"/>
                    <a:pt x="5466" y="343"/>
                  </a:cubicBezTo>
                  <a:cubicBezTo>
                    <a:pt x="5465" y="326"/>
                    <a:pt x="5461" y="310"/>
                    <a:pt x="5455" y="295"/>
                  </a:cubicBezTo>
                  <a:moveTo>
                    <a:pt x="4765" y="0"/>
                  </a:moveTo>
                  <a:cubicBezTo>
                    <a:pt x="4765" y="231"/>
                    <a:pt x="4765" y="231"/>
                    <a:pt x="4765" y="231"/>
                  </a:cubicBezTo>
                  <a:cubicBezTo>
                    <a:pt x="4767" y="231"/>
                    <a:pt x="4767" y="231"/>
                    <a:pt x="4767" y="231"/>
                  </a:cubicBezTo>
                  <a:cubicBezTo>
                    <a:pt x="4772" y="217"/>
                    <a:pt x="4780" y="206"/>
                    <a:pt x="4791" y="197"/>
                  </a:cubicBezTo>
                  <a:cubicBezTo>
                    <a:pt x="4801" y="187"/>
                    <a:pt x="4812" y="180"/>
                    <a:pt x="4825" y="174"/>
                  </a:cubicBezTo>
                  <a:cubicBezTo>
                    <a:pt x="4837" y="168"/>
                    <a:pt x="4850" y="164"/>
                    <a:pt x="4864" y="161"/>
                  </a:cubicBezTo>
                  <a:cubicBezTo>
                    <a:pt x="4878" y="158"/>
                    <a:pt x="4892" y="157"/>
                    <a:pt x="4905" y="157"/>
                  </a:cubicBezTo>
                  <a:cubicBezTo>
                    <a:pt x="4933" y="157"/>
                    <a:pt x="4957" y="160"/>
                    <a:pt x="4976" y="168"/>
                  </a:cubicBezTo>
                  <a:cubicBezTo>
                    <a:pt x="4995" y="176"/>
                    <a:pt x="5011" y="187"/>
                    <a:pt x="5023" y="201"/>
                  </a:cubicBezTo>
                  <a:cubicBezTo>
                    <a:pt x="5035" y="215"/>
                    <a:pt x="5043" y="232"/>
                    <a:pt x="5048" y="251"/>
                  </a:cubicBezTo>
                  <a:cubicBezTo>
                    <a:pt x="5052" y="271"/>
                    <a:pt x="5055" y="293"/>
                    <a:pt x="5055" y="316"/>
                  </a:cubicBezTo>
                  <a:cubicBezTo>
                    <a:pt x="5055" y="603"/>
                    <a:pt x="5055" y="603"/>
                    <a:pt x="5055" y="603"/>
                  </a:cubicBezTo>
                  <a:cubicBezTo>
                    <a:pt x="4983" y="603"/>
                    <a:pt x="4983" y="603"/>
                    <a:pt x="4983" y="603"/>
                  </a:cubicBezTo>
                  <a:cubicBezTo>
                    <a:pt x="4983" y="308"/>
                    <a:pt x="4983" y="308"/>
                    <a:pt x="4983" y="308"/>
                  </a:cubicBezTo>
                  <a:cubicBezTo>
                    <a:pt x="4983" y="281"/>
                    <a:pt x="4975" y="259"/>
                    <a:pt x="4959" y="243"/>
                  </a:cubicBezTo>
                  <a:cubicBezTo>
                    <a:pt x="4944" y="228"/>
                    <a:pt x="4922" y="220"/>
                    <a:pt x="4894" y="220"/>
                  </a:cubicBezTo>
                  <a:cubicBezTo>
                    <a:pt x="4872" y="220"/>
                    <a:pt x="4853" y="223"/>
                    <a:pt x="4837" y="230"/>
                  </a:cubicBezTo>
                  <a:cubicBezTo>
                    <a:pt x="4821" y="237"/>
                    <a:pt x="4808" y="246"/>
                    <a:pt x="4797" y="259"/>
                  </a:cubicBezTo>
                  <a:cubicBezTo>
                    <a:pt x="4787" y="271"/>
                    <a:pt x="4779" y="286"/>
                    <a:pt x="4773" y="302"/>
                  </a:cubicBezTo>
                  <a:cubicBezTo>
                    <a:pt x="4768" y="319"/>
                    <a:pt x="4765" y="337"/>
                    <a:pt x="4765" y="356"/>
                  </a:cubicBezTo>
                  <a:cubicBezTo>
                    <a:pt x="4765" y="603"/>
                    <a:pt x="4765" y="603"/>
                    <a:pt x="4765" y="603"/>
                  </a:cubicBezTo>
                  <a:cubicBezTo>
                    <a:pt x="4693" y="603"/>
                    <a:pt x="4693" y="603"/>
                    <a:pt x="4693" y="603"/>
                  </a:cubicBezTo>
                  <a:cubicBezTo>
                    <a:pt x="4693" y="0"/>
                    <a:pt x="4693" y="0"/>
                    <a:pt x="4693" y="0"/>
                  </a:cubicBezTo>
                  <a:lnTo>
                    <a:pt x="4765" y="0"/>
                  </a:lnTo>
                  <a:close/>
                  <a:moveTo>
                    <a:pt x="4614" y="167"/>
                  </a:moveTo>
                  <a:cubicBezTo>
                    <a:pt x="4614" y="230"/>
                    <a:pt x="4614" y="230"/>
                    <a:pt x="4614" y="230"/>
                  </a:cubicBezTo>
                  <a:cubicBezTo>
                    <a:pt x="4527" y="230"/>
                    <a:pt x="4527" y="230"/>
                    <a:pt x="4527" y="230"/>
                  </a:cubicBezTo>
                  <a:cubicBezTo>
                    <a:pt x="4527" y="501"/>
                    <a:pt x="4527" y="501"/>
                    <a:pt x="4527" y="501"/>
                  </a:cubicBezTo>
                  <a:cubicBezTo>
                    <a:pt x="4527" y="509"/>
                    <a:pt x="4528" y="516"/>
                    <a:pt x="4529" y="521"/>
                  </a:cubicBezTo>
                  <a:cubicBezTo>
                    <a:pt x="4531" y="526"/>
                    <a:pt x="4533" y="530"/>
                    <a:pt x="4537" y="533"/>
                  </a:cubicBezTo>
                  <a:cubicBezTo>
                    <a:pt x="4541" y="536"/>
                    <a:pt x="4547" y="538"/>
                    <a:pt x="4554" y="538"/>
                  </a:cubicBezTo>
                  <a:cubicBezTo>
                    <a:pt x="4561" y="540"/>
                    <a:pt x="4570" y="540"/>
                    <a:pt x="4581" y="540"/>
                  </a:cubicBezTo>
                  <a:cubicBezTo>
                    <a:pt x="4614" y="540"/>
                    <a:pt x="4614" y="540"/>
                    <a:pt x="4614" y="540"/>
                  </a:cubicBezTo>
                  <a:cubicBezTo>
                    <a:pt x="4614" y="603"/>
                    <a:pt x="4614" y="603"/>
                    <a:pt x="4614" y="603"/>
                  </a:cubicBezTo>
                  <a:cubicBezTo>
                    <a:pt x="4559" y="603"/>
                    <a:pt x="4559" y="603"/>
                    <a:pt x="4559" y="603"/>
                  </a:cubicBezTo>
                  <a:cubicBezTo>
                    <a:pt x="4541" y="603"/>
                    <a:pt x="4525" y="602"/>
                    <a:pt x="4512" y="599"/>
                  </a:cubicBezTo>
                  <a:cubicBezTo>
                    <a:pt x="4498" y="597"/>
                    <a:pt x="4488" y="592"/>
                    <a:pt x="4479" y="585"/>
                  </a:cubicBezTo>
                  <a:cubicBezTo>
                    <a:pt x="4471" y="579"/>
                    <a:pt x="4465" y="569"/>
                    <a:pt x="4461" y="557"/>
                  </a:cubicBezTo>
                  <a:cubicBezTo>
                    <a:pt x="4457" y="544"/>
                    <a:pt x="4455" y="528"/>
                    <a:pt x="4455" y="508"/>
                  </a:cubicBezTo>
                  <a:cubicBezTo>
                    <a:pt x="4455" y="230"/>
                    <a:pt x="4455" y="230"/>
                    <a:pt x="4455" y="230"/>
                  </a:cubicBezTo>
                  <a:cubicBezTo>
                    <a:pt x="4381" y="230"/>
                    <a:pt x="4381" y="230"/>
                    <a:pt x="4381" y="230"/>
                  </a:cubicBezTo>
                  <a:cubicBezTo>
                    <a:pt x="4381" y="167"/>
                    <a:pt x="4381" y="167"/>
                    <a:pt x="4381" y="167"/>
                  </a:cubicBezTo>
                  <a:cubicBezTo>
                    <a:pt x="4455" y="167"/>
                    <a:pt x="4455" y="167"/>
                    <a:pt x="4455" y="167"/>
                  </a:cubicBezTo>
                  <a:cubicBezTo>
                    <a:pt x="4455" y="36"/>
                    <a:pt x="4455" y="36"/>
                    <a:pt x="4455" y="36"/>
                  </a:cubicBezTo>
                  <a:cubicBezTo>
                    <a:pt x="4527" y="36"/>
                    <a:pt x="4527" y="36"/>
                    <a:pt x="4527" y="36"/>
                  </a:cubicBezTo>
                  <a:cubicBezTo>
                    <a:pt x="4527" y="167"/>
                    <a:pt x="4527" y="167"/>
                    <a:pt x="4527" y="167"/>
                  </a:cubicBezTo>
                  <a:lnTo>
                    <a:pt x="4614" y="167"/>
                  </a:lnTo>
                  <a:close/>
                  <a:moveTo>
                    <a:pt x="4049" y="575"/>
                  </a:moveTo>
                  <a:cubicBezTo>
                    <a:pt x="4016" y="600"/>
                    <a:pt x="3975" y="612"/>
                    <a:pt x="3925" y="612"/>
                  </a:cubicBezTo>
                  <a:cubicBezTo>
                    <a:pt x="3890" y="612"/>
                    <a:pt x="3860" y="607"/>
                    <a:pt x="3835" y="595"/>
                  </a:cubicBezTo>
                  <a:cubicBezTo>
                    <a:pt x="3809" y="584"/>
                    <a:pt x="3788" y="568"/>
                    <a:pt x="3770" y="548"/>
                  </a:cubicBezTo>
                  <a:cubicBezTo>
                    <a:pt x="3752" y="528"/>
                    <a:pt x="3740" y="504"/>
                    <a:pt x="3731" y="476"/>
                  </a:cubicBezTo>
                  <a:cubicBezTo>
                    <a:pt x="3722" y="447"/>
                    <a:pt x="3717" y="417"/>
                    <a:pt x="3716" y="384"/>
                  </a:cubicBezTo>
                  <a:cubicBezTo>
                    <a:pt x="3716" y="350"/>
                    <a:pt x="3721" y="320"/>
                    <a:pt x="3731" y="293"/>
                  </a:cubicBezTo>
                  <a:cubicBezTo>
                    <a:pt x="3741" y="265"/>
                    <a:pt x="3755" y="241"/>
                    <a:pt x="3774" y="221"/>
                  </a:cubicBezTo>
                  <a:cubicBezTo>
                    <a:pt x="3792" y="200"/>
                    <a:pt x="3814" y="185"/>
                    <a:pt x="3839" y="173"/>
                  </a:cubicBezTo>
                  <a:cubicBezTo>
                    <a:pt x="3864" y="162"/>
                    <a:pt x="3891" y="157"/>
                    <a:pt x="3921" y="157"/>
                  </a:cubicBezTo>
                  <a:cubicBezTo>
                    <a:pt x="3960" y="157"/>
                    <a:pt x="3992" y="164"/>
                    <a:pt x="4018" y="181"/>
                  </a:cubicBezTo>
                  <a:cubicBezTo>
                    <a:pt x="4043" y="197"/>
                    <a:pt x="4064" y="217"/>
                    <a:pt x="4080" y="242"/>
                  </a:cubicBezTo>
                  <a:cubicBezTo>
                    <a:pt x="4095" y="266"/>
                    <a:pt x="4105" y="294"/>
                    <a:pt x="4111" y="323"/>
                  </a:cubicBezTo>
                  <a:cubicBezTo>
                    <a:pt x="4117" y="352"/>
                    <a:pt x="4120" y="380"/>
                    <a:pt x="4119" y="406"/>
                  </a:cubicBezTo>
                  <a:cubicBezTo>
                    <a:pt x="3792" y="406"/>
                    <a:pt x="3792" y="406"/>
                    <a:pt x="3792" y="406"/>
                  </a:cubicBezTo>
                  <a:cubicBezTo>
                    <a:pt x="3791" y="425"/>
                    <a:pt x="3794" y="444"/>
                    <a:pt x="3799" y="461"/>
                  </a:cubicBezTo>
                  <a:cubicBezTo>
                    <a:pt x="3804" y="478"/>
                    <a:pt x="3812" y="493"/>
                    <a:pt x="3823" y="506"/>
                  </a:cubicBezTo>
                  <a:cubicBezTo>
                    <a:pt x="3834" y="520"/>
                    <a:pt x="3849" y="530"/>
                    <a:pt x="3866" y="538"/>
                  </a:cubicBezTo>
                  <a:cubicBezTo>
                    <a:pt x="3884" y="546"/>
                    <a:pt x="3904" y="550"/>
                    <a:pt x="3928" y="550"/>
                  </a:cubicBezTo>
                  <a:cubicBezTo>
                    <a:pt x="3958" y="550"/>
                    <a:pt x="3983" y="543"/>
                    <a:pt x="4003" y="529"/>
                  </a:cubicBezTo>
                  <a:cubicBezTo>
                    <a:pt x="4022" y="515"/>
                    <a:pt x="4035" y="493"/>
                    <a:pt x="4041" y="465"/>
                  </a:cubicBezTo>
                  <a:cubicBezTo>
                    <a:pt x="4112" y="465"/>
                    <a:pt x="4112" y="465"/>
                    <a:pt x="4112" y="465"/>
                  </a:cubicBezTo>
                  <a:cubicBezTo>
                    <a:pt x="4102" y="513"/>
                    <a:pt x="4081" y="550"/>
                    <a:pt x="4049" y="575"/>
                  </a:cubicBezTo>
                  <a:moveTo>
                    <a:pt x="4031" y="295"/>
                  </a:moveTo>
                  <a:cubicBezTo>
                    <a:pt x="4025" y="280"/>
                    <a:pt x="4016" y="267"/>
                    <a:pt x="4005" y="256"/>
                  </a:cubicBezTo>
                  <a:cubicBezTo>
                    <a:pt x="3994" y="245"/>
                    <a:pt x="3981" y="236"/>
                    <a:pt x="3966" y="229"/>
                  </a:cubicBezTo>
                  <a:cubicBezTo>
                    <a:pt x="3951" y="223"/>
                    <a:pt x="3935" y="220"/>
                    <a:pt x="3917" y="220"/>
                  </a:cubicBezTo>
                  <a:cubicBezTo>
                    <a:pt x="3898" y="220"/>
                    <a:pt x="3882" y="223"/>
                    <a:pt x="3866" y="229"/>
                  </a:cubicBezTo>
                  <a:cubicBezTo>
                    <a:pt x="3852" y="236"/>
                    <a:pt x="3839" y="245"/>
                    <a:pt x="3828" y="256"/>
                  </a:cubicBezTo>
                  <a:cubicBezTo>
                    <a:pt x="3818" y="267"/>
                    <a:pt x="3809" y="281"/>
                    <a:pt x="3803" y="295"/>
                  </a:cubicBezTo>
                  <a:cubicBezTo>
                    <a:pt x="3797" y="310"/>
                    <a:pt x="3793" y="326"/>
                    <a:pt x="3792" y="343"/>
                  </a:cubicBezTo>
                  <a:cubicBezTo>
                    <a:pt x="4043" y="343"/>
                    <a:pt x="4043" y="343"/>
                    <a:pt x="4043" y="343"/>
                  </a:cubicBezTo>
                  <a:cubicBezTo>
                    <a:pt x="4042" y="326"/>
                    <a:pt x="4038" y="310"/>
                    <a:pt x="4031" y="295"/>
                  </a:cubicBezTo>
                  <a:moveTo>
                    <a:pt x="3547" y="243"/>
                  </a:moveTo>
                  <a:cubicBezTo>
                    <a:pt x="3529" y="227"/>
                    <a:pt x="3505" y="220"/>
                    <a:pt x="3474" y="220"/>
                  </a:cubicBezTo>
                  <a:cubicBezTo>
                    <a:pt x="3449" y="220"/>
                    <a:pt x="3427" y="224"/>
                    <a:pt x="3409" y="234"/>
                  </a:cubicBezTo>
                  <a:cubicBezTo>
                    <a:pt x="3392" y="244"/>
                    <a:pt x="3378" y="256"/>
                    <a:pt x="3368" y="272"/>
                  </a:cubicBezTo>
                  <a:cubicBezTo>
                    <a:pt x="3357" y="288"/>
                    <a:pt x="3350" y="306"/>
                    <a:pt x="3345" y="326"/>
                  </a:cubicBezTo>
                  <a:cubicBezTo>
                    <a:pt x="3341" y="347"/>
                    <a:pt x="3339" y="368"/>
                    <a:pt x="3339" y="390"/>
                  </a:cubicBezTo>
                  <a:cubicBezTo>
                    <a:pt x="3339" y="411"/>
                    <a:pt x="3341" y="430"/>
                    <a:pt x="3346" y="449"/>
                  </a:cubicBezTo>
                  <a:cubicBezTo>
                    <a:pt x="3351" y="469"/>
                    <a:pt x="3358" y="485"/>
                    <a:pt x="3368" y="501"/>
                  </a:cubicBezTo>
                  <a:cubicBezTo>
                    <a:pt x="3378" y="515"/>
                    <a:pt x="3391" y="527"/>
                    <a:pt x="3408" y="536"/>
                  </a:cubicBezTo>
                  <a:cubicBezTo>
                    <a:pt x="3424" y="545"/>
                    <a:pt x="3444" y="550"/>
                    <a:pt x="3466" y="550"/>
                  </a:cubicBezTo>
                  <a:cubicBezTo>
                    <a:pt x="3501" y="550"/>
                    <a:pt x="3529" y="541"/>
                    <a:pt x="3549" y="522"/>
                  </a:cubicBezTo>
                  <a:cubicBezTo>
                    <a:pt x="3569" y="504"/>
                    <a:pt x="3581" y="477"/>
                    <a:pt x="3586" y="444"/>
                  </a:cubicBezTo>
                  <a:cubicBezTo>
                    <a:pt x="3659" y="444"/>
                    <a:pt x="3659" y="444"/>
                    <a:pt x="3659" y="444"/>
                  </a:cubicBezTo>
                  <a:cubicBezTo>
                    <a:pt x="3651" y="498"/>
                    <a:pt x="3631" y="539"/>
                    <a:pt x="3599" y="568"/>
                  </a:cubicBezTo>
                  <a:cubicBezTo>
                    <a:pt x="3567" y="598"/>
                    <a:pt x="3523" y="612"/>
                    <a:pt x="3467" y="612"/>
                  </a:cubicBezTo>
                  <a:cubicBezTo>
                    <a:pt x="3434" y="612"/>
                    <a:pt x="3404" y="607"/>
                    <a:pt x="3379" y="596"/>
                  </a:cubicBezTo>
                  <a:cubicBezTo>
                    <a:pt x="3353" y="586"/>
                    <a:pt x="3332" y="570"/>
                    <a:pt x="3315" y="551"/>
                  </a:cubicBezTo>
                  <a:cubicBezTo>
                    <a:pt x="3297" y="531"/>
                    <a:pt x="3285" y="508"/>
                    <a:pt x="3276" y="480"/>
                  </a:cubicBezTo>
                  <a:cubicBezTo>
                    <a:pt x="3267" y="453"/>
                    <a:pt x="3263" y="423"/>
                    <a:pt x="3263" y="390"/>
                  </a:cubicBezTo>
                  <a:cubicBezTo>
                    <a:pt x="3263" y="358"/>
                    <a:pt x="3267" y="327"/>
                    <a:pt x="3275" y="299"/>
                  </a:cubicBezTo>
                  <a:cubicBezTo>
                    <a:pt x="3284" y="270"/>
                    <a:pt x="3297" y="245"/>
                    <a:pt x="3314" y="224"/>
                  </a:cubicBezTo>
                  <a:cubicBezTo>
                    <a:pt x="3331" y="203"/>
                    <a:pt x="3352" y="187"/>
                    <a:pt x="3378" y="175"/>
                  </a:cubicBezTo>
                  <a:cubicBezTo>
                    <a:pt x="3404" y="162"/>
                    <a:pt x="3434" y="157"/>
                    <a:pt x="3469" y="157"/>
                  </a:cubicBezTo>
                  <a:cubicBezTo>
                    <a:pt x="3493" y="157"/>
                    <a:pt x="3517" y="160"/>
                    <a:pt x="3538" y="165"/>
                  </a:cubicBezTo>
                  <a:cubicBezTo>
                    <a:pt x="3560" y="171"/>
                    <a:pt x="3579" y="180"/>
                    <a:pt x="3596" y="193"/>
                  </a:cubicBezTo>
                  <a:cubicBezTo>
                    <a:pt x="3612" y="205"/>
                    <a:pt x="3626" y="221"/>
                    <a:pt x="3637" y="240"/>
                  </a:cubicBezTo>
                  <a:cubicBezTo>
                    <a:pt x="3647" y="258"/>
                    <a:pt x="3654" y="281"/>
                    <a:pt x="3657" y="307"/>
                  </a:cubicBezTo>
                  <a:cubicBezTo>
                    <a:pt x="3583" y="307"/>
                    <a:pt x="3583" y="307"/>
                    <a:pt x="3583" y="307"/>
                  </a:cubicBezTo>
                  <a:cubicBezTo>
                    <a:pt x="3577" y="279"/>
                    <a:pt x="3565" y="258"/>
                    <a:pt x="3547" y="243"/>
                  </a:cubicBezTo>
                  <a:moveTo>
                    <a:pt x="2884" y="167"/>
                  </a:moveTo>
                  <a:cubicBezTo>
                    <a:pt x="2884" y="236"/>
                    <a:pt x="2884" y="236"/>
                    <a:pt x="2884" y="236"/>
                  </a:cubicBezTo>
                  <a:cubicBezTo>
                    <a:pt x="2886" y="236"/>
                    <a:pt x="2886" y="236"/>
                    <a:pt x="2886" y="236"/>
                  </a:cubicBezTo>
                  <a:cubicBezTo>
                    <a:pt x="2916" y="183"/>
                    <a:pt x="2963" y="157"/>
                    <a:pt x="3028" y="157"/>
                  </a:cubicBezTo>
                  <a:cubicBezTo>
                    <a:pt x="3057" y="157"/>
                    <a:pt x="3081" y="160"/>
                    <a:pt x="3100" y="168"/>
                  </a:cubicBezTo>
                  <a:cubicBezTo>
                    <a:pt x="3119" y="176"/>
                    <a:pt x="3134" y="187"/>
                    <a:pt x="3146" y="201"/>
                  </a:cubicBezTo>
                  <a:cubicBezTo>
                    <a:pt x="3158" y="215"/>
                    <a:pt x="3166" y="232"/>
                    <a:pt x="3171" y="251"/>
                  </a:cubicBezTo>
                  <a:cubicBezTo>
                    <a:pt x="3176" y="271"/>
                    <a:pt x="3178" y="293"/>
                    <a:pt x="3178" y="316"/>
                  </a:cubicBezTo>
                  <a:cubicBezTo>
                    <a:pt x="3178" y="603"/>
                    <a:pt x="3178" y="603"/>
                    <a:pt x="3178" y="603"/>
                  </a:cubicBezTo>
                  <a:cubicBezTo>
                    <a:pt x="3107" y="603"/>
                    <a:pt x="3107" y="603"/>
                    <a:pt x="3107" y="603"/>
                  </a:cubicBezTo>
                  <a:cubicBezTo>
                    <a:pt x="3107" y="308"/>
                    <a:pt x="3107" y="308"/>
                    <a:pt x="3107" y="308"/>
                  </a:cubicBezTo>
                  <a:cubicBezTo>
                    <a:pt x="3107" y="281"/>
                    <a:pt x="3099" y="259"/>
                    <a:pt x="3083" y="243"/>
                  </a:cubicBezTo>
                  <a:cubicBezTo>
                    <a:pt x="3067" y="228"/>
                    <a:pt x="3045" y="220"/>
                    <a:pt x="3018" y="220"/>
                  </a:cubicBezTo>
                  <a:cubicBezTo>
                    <a:pt x="2996" y="220"/>
                    <a:pt x="2977" y="223"/>
                    <a:pt x="2961" y="230"/>
                  </a:cubicBezTo>
                  <a:cubicBezTo>
                    <a:pt x="2945" y="237"/>
                    <a:pt x="2932" y="246"/>
                    <a:pt x="2921" y="259"/>
                  </a:cubicBezTo>
                  <a:cubicBezTo>
                    <a:pt x="2910" y="271"/>
                    <a:pt x="2902" y="286"/>
                    <a:pt x="2897" y="302"/>
                  </a:cubicBezTo>
                  <a:cubicBezTo>
                    <a:pt x="2891" y="319"/>
                    <a:pt x="2889" y="337"/>
                    <a:pt x="2889" y="356"/>
                  </a:cubicBezTo>
                  <a:cubicBezTo>
                    <a:pt x="2889" y="603"/>
                    <a:pt x="2889" y="603"/>
                    <a:pt x="2889" y="603"/>
                  </a:cubicBezTo>
                  <a:cubicBezTo>
                    <a:pt x="2817" y="603"/>
                    <a:pt x="2817" y="603"/>
                    <a:pt x="2817" y="603"/>
                  </a:cubicBezTo>
                  <a:cubicBezTo>
                    <a:pt x="2817" y="167"/>
                    <a:pt x="2817" y="167"/>
                    <a:pt x="2817" y="167"/>
                  </a:cubicBezTo>
                  <a:lnTo>
                    <a:pt x="2884" y="167"/>
                  </a:lnTo>
                  <a:close/>
                  <a:moveTo>
                    <a:pt x="2673" y="575"/>
                  </a:moveTo>
                  <a:cubicBezTo>
                    <a:pt x="2640" y="600"/>
                    <a:pt x="2599" y="612"/>
                    <a:pt x="2549" y="612"/>
                  </a:cubicBezTo>
                  <a:cubicBezTo>
                    <a:pt x="2515" y="612"/>
                    <a:pt x="2484" y="607"/>
                    <a:pt x="2458" y="595"/>
                  </a:cubicBezTo>
                  <a:cubicBezTo>
                    <a:pt x="2433" y="584"/>
                    <a:pt x="2411" y="568"/>
                    <a:pt x="2394" y="548"/>
                  </a:cubicBezTo>
                  <a:cubicBezTo>
                    <a:pt x="2377" y="528"/>
                    <a:pt x="2363" y="504"/>
                    <a:pt x="2355" y="476"/>
                  </a:cubicBezTo>
                  <a:cubicBezTo>
                    <a:pt x="2346" y="447"/>
                    <a:pt x="2341" y="417"/>
                    <a:pt x="2340" y="384"/>
                  </a:cubicBezTo>
                  <a:cubicBezTo>
                    <a:pt x="2340" y="350"/>
                    <a:pt x="2345" y="320"/>
                    <a:pt x="2355" y="293"/>
                  </a:cubicBezTo>
                  <a:cubicBezTo>
                    <a:pt x="2365" y="265"/>
                    <a:pt x="2379" y="241"/>
                    <a:pt x="2398" y="221"/>
                  </a:cubicBezTo>
                  <a:cubicBezTo>
                    <a:pt x="2416" y="200"/>
                    <a:pt x="2438" y="185"/>
                    <a:pt x="2463" y="173"/>
                  </a:cubicBezTo>
                  <a:cubicBezTo>
                    <a:pt x="2488" y="162"/>
                    <a:pt x="2515" y="157"/>
                    <a:pt x="2545" y="157"/>
                  </a:cubicBezTo>
                  <a:cubicBezTo>
                    <a:pt x="2584" y="157"/>
                    <a:pt x="2616" y="164"/>
                    <a:pt x="2642" y="181"/>
                  </a:cubicBezTo>
                  <a:cubicBezTo>
                    <a:pt x="2667" y="197"/>
                    <a:pt x="2688" y="217"/>
                    <a:pt x="2703" y="242"/>
                  </a:cubicBezTo>
                  <a:cubicBezTo>
                    <a:pt x="2719" y="266"/>
                    <a:pt x="2729" y="294"/>
                    <a:pt x="2735" y="323"/>
                  </a:cubicBezTo>
                  <a:cubicBezTo>
                    <a:pt x="2741" y="352"/>
                    <a:pt x="2744" y="380"/>
                    <a:pt x="2743" y="406"/>
                  </a:cubicBezTo>
                  <a:cubicBezTo>
                    <a:pt x="2416" y="406"/>
                    <a:pt x="2416" y="406"/>
                    <a:pt x="2416" y="406"/>
                  </a:cubicBezTo>
                  <a:cubicBezTo>
                    <a:pt x="2416" y="425"/>
                    <a:pt x="2418" y="444"/>
                    <a:pt x="2423" y="461"/>
                  </a:cubicBezTo>
                  <a:cubicBezTo>
                    <a:pt x="2428" y="478"/>
                    <a:pt x="2436" y="493"/>
                    <a:pt x="2447" y="506"/>
                  </a:cubicBezTo>
                  <a:cubicBezTo>
                    <a:pt x="2458" y="520"/>
                    <a:pt x="2473" y="530"/>
                    <a:pt x="2490" y="538"/>
                  </a:cubicBezTo>
                  <a:cubicBezTo>
                    <a:pt x="2508" y="546"/>
                    <a:pt x="2528" y="550"/>
                    <a:pt x="2552" y="550"/>
                  </a:cubicBezTo>
                  <a:cubicBezTo>
                    <a:pt x="2582" y="550"/>
                    <a:pt x="2607" y="543"/>
                    <a:pt x="2627" y="529"/>
                  </a:cubicBezTo>
                  <a:cubicBezTo>
                    <a:pt x="2646" y="515"/>
                    <a:pt x="2659" y="493"/>
                    <a:pt x="2665" y="465"/>
                  </a:cubicBezTo>
                  <a:cubicBezTo>
                    <a:pt x="2736" y="465"/>
                    <a:pt x="2736" y="465"/>
                    <a:pt x="2736" y="465"/>
                  </a:cubicBezTo>
                  <a:cubicBezTo>
                    <a:pt x="2726" y="513"/>
                    <a:pt x="2705" y="550"/>
                    <a:pt x="2673" y="575"/>
                  </a:cubicBezTo>
                  <a:moveTo>
                    <a:pt x="2655" y="295"/>
                  </a:moveTo>
                  <a:cubicBezTo>
                    <a:pt x="2649" y="280"/>
                    <a:pt x="2640" y="267"/>
                    <a:pt x="2629" y="256"/>
                  </a:cubicBezTo>
                  <a:cubicBezTo>
                    <a:pt x="2618" y="245"/>
                    <a:pt x="2605" y="236"/>
                    <a:pt x="2590" y="229"/>
                  </a:cubicBezTo>
                  <a:cubicBezTo>
                    <a:pt x="2575" y="223"/>
                    <a:pt x="2559" y="220"/>
                    <a:pt x="2541" y="220"/>
                  </a:cubicBezTo>
                  <a:cubicBezTo>
                    <a:pt x="2522" y="220"/>
                    <a:pt x="2506" y="223"/>
                    <a:pt x="2491" y="229"/>
                  </a:cubicBezTo>
                  <a:cubicBezTo>
                    <a:pt x="2476" y="236"/>
                    <a:pt x="2463" y="245"/>
                    <a:pt x="2452" y="256"/>
                  </a:cubicBezTo>
                  <a:cubicBezTo>
                    <a:pt x="2441" y="267"/>
                    <a:pt x="2433" y="281"/>
                    <a:pt x="2427" y="295"/>
                  </a:cubicBezTo>
                  <a:cubicBezTo>
                    <a:pt x="2421" y="310"/>
                    <a:pt x="2417" y="326"/>
                    <a:pt x="2416" y="343"/>
                  </a:cubicBezTo>
                  <a:cubicBezTo>
                    <a:pt x="2667" y="343"/>
                    <a:pt x="2667" y="343"/>
                    <a:pt x="2667" y="343"/>
                  </a:cubicBezTo>
                  <a:cubicBezTo>
                    <a:pt x="2666" y="326"/>
                    <a:pt x="2662" y="310"/>
                    <a:pt x="2655" y="295"/>
                  </a:cubicBezTo>
                  <a:moveTo>
                    <a:pt x="2252" y="603"/>
                  </a:moveTo>
                  <a:cubicBezTo>
                    <a:pt x="2181" y="603"/>
                    <a:pt x="2181" y="603"/>
                    <a:pt x="2181" y="603"/>
                  </a:cubicBezTo>
                  <a:cubicBezTo>
                    <a:pt x="2181" y="166"/>
                    <a:pt x="2181" y="166"/>
                    <a:pt x="2181" y="166"/>
                  </a:cubicBezTo>
                  <a:cubicBezTo>
                    <a:pt x="2252" y="166"/>
                    <a:pt x="2252" y="166"/>
                    <a:pt x="2252" y="166"/>
                  </a:cubicBezTo>
                  <a:lnTo>
                    <a:pt x="2252" y="603"/>
                  </a:lnTo>
                  <a:close/>
                  <a:moveTo>
                    <a:pt x="2180" y="0"/>
                  </a:moveTo>
                  <a:cubicBezTo>
                    <a:pt x="2252" y="0"/>
                    <a:pt x="2252" y="0"/>
                    <a:pt x="2252" y="0"/>
                  </a:cubicBezTo>
                  <a:cubicBezTo>
                    <a:pt x="2252" y="88"/>
                    <a:pt x="2252" y="88"/>
                    <a:pt x="2252" y="88"/>
                  </a:cubicBezTo>
                  <a:cubicBezTo>
                    <a:pt x="2180" y="88"/>
                    <a:pt x="2180" y="88"/>
                    <a:pt x="2180" y="88"/>
                  </a:cubicBezTo>
                  <a:lnTo>
                    <a:pt x="2180" y="0"/>
                  </a:lnTo>
                  <a:close/>
                  <a:moveTo>
                    <a:pt x="1960" y="167"/>
                  </a:moveTo>
                  <a:cubicBezTo>
                    <a:pt x="1960" y="259"/>
                    <a:pt x="1960" y="259"/>
                    <a:pt x="1960" y="259"/>
                  </a:cubicBezTo>
                  <a:cubicBezTo>
                    <a:pt x="1962" y="259"/>
                    <a:pt x="1962" y="259"/>
                    <a:pt x="1962" y="259"/>
                  </a:cubicBezTo>
                  <a:cubicBezTo>
                    <a:pt x="1979" y="223"/>
                    <a:pt x="2001" y="197"/>
                    <a:pt x="2026" y="180"/>
                  </a:cubicBezTo>
                  <a:cubicBezTo>
                    <a:pt x="2051" y="163"/>
                    <a:pt x="2083" y="155"/>
                    <a:pt x="2122" y="157"/>
                  </a:cubicBezTo>
                  <a:cubicBezTo>
                    <a:pt x="2122" y="233"/>
                    <a:pt x="2122" y="233"/>
                    <a:pt x="2122" y="233"/>
                  </a:cubicBezTo>
                  <a:cubicBezTo>
                    <a:pt x="2093" y="233"/>
                    <a:pt x="2069" y="236"/>
                    <a:pt x="2049" y="244"/>
                  </a:cubicBezTo>
                  <a:cubicBezTo>
                    <a:pt x="2029" y="252"/>
                    <a:pt x="2012" y="264"/>
                    <a:pt x="2000" y="279"/>
                  </a:cubicBezTo>
                  <a:cubicBezTo>
                    <a:pt x="1987" y="294"/>
                    <a:pt x="1978" y="312"/>
                    <a:pt x="1973" y="334"/>
                  </a:cubicBezTo>
                  <a:cubicBezTo>
                    <a:pt x="1967" y="356"/>
                    <a:pt x="1964" y="381"/>
                    <a:pt x="1964" y="409"/>
                  </a:cubicBezTo>
                  <a:cubicBezTo>
                    <a:pt x="1964" y="603"/>
                    <a:pt x="1964" y="603"/>
                    <a:pt x="1964" y="603"/>
                  </a:cubicBezTo>
                  <a:cubicBezTo>
                    <a:pt x="1893" y="603"/>
                    <a:pt x="1893" y="603"/>
                    <a:pt x="1893" y="603"/>
                  </a:cubicBezTo>
                  <a:cubicBezTo>
                    <a:pt x="1893" y="167"/>
                    <a:pt x="1893" y="167"/>
                    <a:pt x="1893" y="167"/>
                  </a:cubicBezTo>
                  <a:lnTo>
                    <a:pt x="1960" y="167"/>
                  </a:lnTo>
                  <a:close/>
                  <a:moveTo>
                    <a:pt x="1751" y="575"/>
                  </a:moveTo>
                  <a:cubicBezTo>
                    <a:pt x="1718" y="600"/>
                    <a:pt x="1677" y="612"/>
                    <a:pt x="1628" y="612"/>
                  </a:cubicBezTo>
                  <a:cubicBezTo>
                    <a:pt x="1593" y="612"/>
                    <a:pt x="1562" y="607"/>
                    <a:pt x="1537" y="595"/>
                  </a:cubicBezTo>
                  <a:cubicBezTo>
                    <a:pt x="1511" y="584"/>
                    <a:pt x="1490" y="568"/>
                    <a:pt x="1472" y="548"/>
                  </a:cubicBezTo>
                  <a:cubicBezTo>
                    <a:pt x="1455" y="528"/>
                    <a:pt x="1442" y="504"/>
                    <a:pt x="1433" y="476"/>
                  </a:cubicBezTo>
                  <a:cubicBezTo>
                    <a:pt x="1424" y="447"/>
                    <a:pt x="1419" y="417"/>
                    <a:pt x="1418" y="384"/>
                  </a:cubicBezTo>
                  <a:cubicBezTo>
                    <a:pt x="1418" y="350"/>
                    <a:pt x="1423" y="320"/>
                    <a:pt x="1433" y="293"/>
                  </a:cubicBezTo>
                  <a:cubicBezTo>
                    <a:pt x="1444" y="265"/>
                    <a:pt x="1458" y="241"/>
                    <a:pt x="1476" y="221"/>
                  </a:cubicBezTo>
                  <a:cubicBezTo>
                    <a:pt x="1494" y="200"/>
                    <a:pt x="1516" y="185"/>
                    <a:pt x="1541" y="173"/>
                  </a:cubicBezTo>
                  <a:cubicBezTo>
                    <a:pt x="1566" y="162"/>
                    <a:pt x="1594" y="157"/>
                    <a:pt x="1623" y="157"/>
                  </a:cubicBezTo>
                  <a:cubicBezTo>
                    <a:pt x="1662" y="157"/>
                    <a:pt x="1694" y="164"/>
                    <a:pt x="1720" y="181"/>
                  </a:cubicBezTo>
                  <a:cubicBezTo>
                    <a:pt x="1745" y="197"/>
                    <a:pt x="1766" y="217"/>
                    <a:pt x="1782" y="242"/>
                  </a:cubicBezTo>
                  <a:cubicBezTo>
                    <a:pt x="1797" y="266"/>
                    <a:pt x="1808" y="294"/>
                    <a:pt x="1814" y="323"/>
                  </a:cubicBezTo>
                  <a:cubicBezTo>
                    <a:pt x="1820" y="352"/>
                    <a:pt x="1822" y="380"/>
                    <a:pt x="1821" y="406"/>
                  </a:cubicBezTo>
                  <a:cubicBezTo>
                    <a:pt x="1494" y="406"/>
                    <a:pt x="1494" y="406"/>
                    <a:pt x="1494" y="406"/>
                  </a:cubicBezTo>
                  <a:cubicBezTo>
                    <a:pt x="1494" y="425"/>
                    <a:pt x="1496" y="444"/>
                    <a:pt x="1501" y="461"/>
                  </a:cubicBezTo>
                  <a:cubicBezTo>
                    <a:pt x="1506" y="478"/>
                    <a:pt x="1514" y="493"/>
                    <a:pt x="1526" y="506"/>
                  </a:cubicBezTo>
                  <a:cubicBezTo>
                    <a:pt x="1537" y="520"/>
                    <a:pt x="1551" y="530"/>
                    <a:pt x="1568" y="538"/>
                  </a:cubicBezTo>
                  <a:cubicBezTo>
                    <a:pt x="1586" y="546"/>
                    <a:pt x="1607" y="550"/>
                    <a:pt x="1630" y="550"/>
                  </a:cubicBezTo>
                  <a:cubicBezTo>
                    <a:pt x="1661" y="550"/>
                    <a:pt x="1685" y="543"/>
                    <a:pt x="1705" y="529"/>
                  </a:cubicBezTo>
                  <a:cubicBezTo>
                    <a:pt x="1724" y="515"/>
                    <a:pt x="1737" y="493"/>
                    <a:pt x="1743" y="465"/>
                  </a:cubicBezTo>
                  <a:cubicBezTo>
                    <a:pt x="1814" y="465"/>
                    <a:pt x="1814" y="465"/>
                    <a:pt x="1814" y="465"/>
                  </a:cubicBezTo>
                  <a:cubicBezTo>
                    <a:pt x="1804" y="513"/>
                    <a:pt x="1783" y="550"/>
                    <a:pt x="1751" y="575"/>
                  </a:cubicBezTo>
                  <a:moveTo>
                    <a:pt x="1733" y="295"/>
                  </a:moveTo>
                  <a:cubicBezTo>
                    <a:pt x="1727" y="280"/>
                    <a:pt x="1718" y="267"/>
                    <a:pt x="1707" y="256"/>
                  </a:cubicBezTo>
                  <a:cubicBezTo>
                    <a:pt x="1696" y="245"/>
                    <a:pt x="1683" y="236"/>
                    <a:pt x="1668" y="229"/>
                  </a:cubicBezTo>
                  <a:cubicBezTo>
                    <a:pt x="1654" y="223"/>
                    <a:pt x="1637" y="220"/>
                    <a:pt x="1619" y="220"/>
                  </a:cubicBezTo>
                  <a:cubicBezTo>
                    <a:pt x="1601" y="220"/>
                    <a:pt x="1584" y="223"/>
                    <a:pt x="1569" y="229"/>
                  </a:cubicBezTo>
                  <a:cubicBezTo>
                    <a:pt x="1554" y="236"/>
                    <a:pt x="1541" y="245"/>
                    <a:pt x="1530" y="256"/>
                  </a:cubicBezTo>
                  <a:cubicBezTo>
                    <a:pt x="1520" y="267"/>
                    <a:pt x="1511" y="281"/>
                    <a:pt x="1505" y="295"/>
                  </a:cubicBezTo>
                  <a:cubicBezTo>
                    <a:pt x="1499" y="310"/>
                    <a:pt x="1495" y="326"/>
                    <a:pt x="1494" y="343"/>
                  </a:cubicBezTo>
                  <a:cubicBezTo>
                    <a:pt x="1745" y="343"/>
                    <a:pt x="1745" y="343"/>
                    <a:pt x="1745" y="343"/>
                  </a:cubicBezTo>
                  <a:cubicBezTo>
                    <a:pt x="1744" y="326"/>
                    <a:pt x="1740" y="310"/>
                    <a:pt x="1733" y="295"/>
                  </a:cubicBezTo>
                  <a:moveTo>
                    <a:pt x="1273" y="322"/>
                  </a:moveTo>
                  <a:cubicBezTo>
                    <a:pt x="1268" y="302"/>
                    <a:pt x="1260" y="285"/>
                    <a:pt x="1249" y="270"/>
                  </a:cubicBezTo>
                  <a:cubicBezTo>
                    <a:pt x="1238" y="254"/>
                    <a:pt x="1224" y="242"/>
                    <a:pt x="1207" y="233"/>
                  </a:cubicBezTo>
                  <a:cubicBezTo>
                    <a:pt x="1189" y="224"/>
                    <a:pt x="1169" y="220"/>
                    <a:pt x="1146" y="220"/>
                  </a:cubicBezTo>
                  <a:cubicBezTo>
                    <a:pt x="1122" y="220"/>
                    <a:pt x="1102" y="224"/>
                    <a:pt x="1085" y="234"/>
                  </a:cubicBezTo>
                  <a:cubicBezTo>
                    <a:pt x="1068" y="244"/>
                    <a:pt x="1054" y="256"/>
                    <a:pt x="1043" y="272"/>
                  </a:cubicBezTo>
                  <a:cubicBezTo>
                    <a:pt x="1033" y="287"/>
                    <a:pt x="1025" y="305"/>
                    <a:pt x="1020" y="324"/>
                  </a:cubicBezTo>
                  <a:cubicBezTo>
                    <a:pt x="1015" y="344"/>
                    <a:pt x="1013" y="364"/>
                    <a:pt x="1013" y="384"/>
                  </a:cubicBezTo>
                  <a:cubicBezTo>
                    <a:pt x="1013" y="406"/>
                    <a:pt x="1015" y="426"/>
                    <a:pt x="1021" y="446"/>
                  </a:cubicBezTo>
                  <a:cubicBezTo>
                    <a:pt x="1026" y="467"/>
                    <a:pt x="1034" y="484"/>
                    <a:pt x="1044" y="499"/>
                  </a:cubicBezTo>
                  <a:cubicBezTo>
                    <a:pt x="1056" y="514"/>
                    <a:pt x="1070" y="527"/>
                    <a:pt x="1087" y="536"/>
                  </a:cubicBezTo>
                  <a:cubicBezTo>
                    <a:pt x="1105" y="545"/>
                    <a:pt x="1126" y="550"/>
                    <a:pt x="1150" y="550"/>
                  </a:cubicBezTo>
                  <a:cubicBezTo>
                    <a:pt x="1175" y="550"/>
                    <a:pt x="1196" y="545"/>
                    <a:pt x="1213" y="536"/>
                  </a:cubicBezTo>
                  <a:cubicBezTo>
                    <a:pt x="1229" y="526"/>
                    <a:pt x="1243" y="513"/>
                    <a:pt x="1253" y="498"/>
                  </a:cubicBezTo>
                  <a:cubicBezTo>
                    <a:pt x="1263" y="482"/>
                    <a:pt x="1270" y="464"/>
                    <a:pt x="1275" y="444"/>
                  </a:cubicBezTo>
                  <a:cubicBezTo>
                    <a:pt x="1279" y="423"/>
                    <a:pt x="1281" y="402"/>
                    <a:pt x="1281" y="381"/>
                  </a:cubicBezTo>
                  <a:cubicBezTo>
                    <a:pt x="1281" y="361"/>
                    <a:pt x="1279" y="341"/>
                    <a:pt x="1273" y="322"/>
                  </a:cubicBezTo>
                  <a:moveTo>
                    <a:pt x="1015" y="167"/>
                  </a:moveTo>
                  <a:cubicBezTo>
                    <a:pt x="1015" y="226"/>
                    <a:pt x="1015" y="226"/>
                    <a:pt x="1015" y="226"/>
                  </a:cubicBezTo>
                  <a:cubicBezTo>
                    <a:pt x="1017" y="226"/>
                    <a:pt x="1017" y="226"/>
                    <a:pt x="1017" y="226"/>
                  </a:cubicBezTo>
                  <a:cubicBezTo>
                    <a:pt x="1029" y="202"/>
                    <a:pt x="1048" y="184"/>
                    <a:pt x="1073" y="173"/>
                  </a:cubicBezTo>
                  <a:cubicBezTo>
                    <a:pt x="1098" y="162"/>
                    <a:pt x="1126" y="157"/>
                    <a:pt x="1156" y="157"/>
                  </a:cubicBezTo>
                  <a:cubicBezTo>
                    <a:pt x="1190" y="157"/>
                    <a:pt x="1220" y="163"/>
                    <a:pt x="1245" y="175"/>
                  </a:cubicBezTo>
                  <a:cubicBezTo>
                    <a:pt x="1270" y="187"/>
                    <a:pt x="1290" y="204"/>
                    <a:pt x="1307" y="225"/>
                  </a:cubicBezTo>
                  <a:cubicBezTo>
                    <a:pt x="1324" y="246"/>
                    <a:pt x="1336" y="271"/>
                    <a:pt x="1345" y="298"/>
                  </a:cubicBezTo>
                  <a:cubicBezTo>
                    <a:pt x="1353" y="326"/>
                    <a:pt x="1357" y="355"/>
                    <a:pt x="1357" y="386"/>
                  </a:cubicBezTo>
                  <a:cubicBezTo>
                    <a:pt x="1357" y="417"/>
                    <a:pt x="1353" y="446"/>
                    <a:pt x="1345" y="474"/>
                  </a:cubicBezTo>
                  <a:cubicBezTo>
                    <a:pt x="1337" y="501"/>
                    <a:pt x="1325" y="525"/>
                    <a:pt x="1308" y="546"/>
                  </a:cubicBezTo>
                  <a:cubicBezTo>
                    <a:pt x="1291" y="567"/>
                    <a:pt x="1270" y="583"/>
                    <a:pt x="1246" y="595"/>
                  </a:cubicBezTo>
                  <a:cubicBezTo>
                    <a:pt x="1221" y="606"/>
                    <a:pt x="1191" y="612"/>
                    <a:pt x="1158" y="612"/>
                  </a:cubicBezTo>
                  <a:cubicBezTo>
                    <a:pt x="1147" y="612"/>
                    <a:pt x="1136" y="611"/>
                    <a:pt x="1122" y="609"/>
                  </a:cubicBezTo>
                  <a:cubicBezTo>
                    <a:pt x="1109" y="607"/>
                    <a:pt x="1096" y="603"/>
                    <a:pt x="1083" y="598"/>
                  </a:cubicBezTo>
                  <a:cubicBezTo>
                    <a:pt x="1070" y="593"/>
                    <a:pt x="1058" y="586"/>
                    <a:pt x="1046" y="577"/>
                  </a:cubicBezTo>
                  <a:cubicBezTo>
                    <a:pt x="1035" y="569"/>
                    <a:pt x="1025" y="558"/>
                    <a:pt x="1017" y="545"/>
                  </a:cubicBezTo>
                  <a:cubicBezTo>
                    <a:pt x="1015" y="545"/>
                    <a:pt x="1015" y="545"/>
                    <a:pt x="1015" y="545"/>
                  </a:cubicBezTo>
                  <a:cubicBezTo>
                    <a:pt x="1015" y="769"/>
                    <a:pt x="1015" y="769"/>
                    <a:pt x="1015" y="769"/>
                  </a:cubicBezTo>
                  <a:cubicBezTo>
                    <a:pt x="944" y="769"/>
                    <a:pt x="944" y="769"/>
                    <a:pt x="944" y="769"/>
                  </a:cubicBezTo>
                  <a:cubicBezTo>
                    <a:pt x="944" y="167"/>
                    <a:pt x="944" y="167"/>
                    <a:pt x="944" y="167"/>
                  </a:cubicBezTo>
                  <a:lnTo>
                    <a:pt x="1015" y="167"/>
                  </a:lnTo>
                  <a:close/>
                  <a:moveTo>
                    <a:pt x="469" y="167"/>
                  </a:moveTo>
                  <a:cubicBezTo>
                    <a:pt x="561" y="167"/>
                    <a:pt x="561" y="167"/>
                    <a:pt x="561" y="167"/>
                  </a:cubicBezTo>
                  <a:cubicBezTo>
                    <a:pt x="666" y="319"/>
                    <a:pt x="666" y="319"/>
                    <a:pt x="666" y="319"/>
                  </a:cubicBezTo>
                  <a:cubicBezTo>
                    <a:pt x="775" y="167"/>
                    <a:pt x="775" y="167"/>
                    <a:pt x="775" y="167"/>
                  </a:cubicBezTo>
                  <a:cubicBezTo>
                    <a:pt x="861" y="167"/>
                    <a:pt x="861" y="167"/>
                    <a:pt x="861" y="167"/>
                  </a:cubicBezTo>
                  <a:cubicBezTo>
                    <a:pt x="711" y="368"/>
                    <a:pt x="711" y="368"/>
                    <a:pt x="711" y="368"/>
                  </a:cubicBezTo>
                  <a:cubicBezTo>
                    <a:pt x="880" y="603"/>
                    <a:pt x="880" y="603"/>
                    <a:pt x="880" y="603"/>
                  </a:cubicBezTo>
                  <a:cubicBezTo>
                    <a:pt x="787" y="603"/>
                    <a:pt x="787" y="603"/>
                    <a:pt x="787" y="603"/>
                  </a:cubicBezTo>
                  <a:cubicBezTo>
                    <a:pt x="666" y="422"/>
                    <a:pt x="666" y="422"/>
                    <a:pt x="666" y="422"/>
                  </a:cubicBezTo>
                  <a:cubicBezTo>
                    <a:pt x="545" y="603"/>
                    <a:pt x="545" y="603"/>
                    <a:pt x="545" y="603"/>
                  </a:cubicBezTo>
                  <a:cubicBezTo>
                    <a:pt x="458" y="603"/>
                    <a:pt x="458" y="603"/>
                    <a:pt x="458" y="603"/>
                  </a:cubicBezTo>
                  <a:cubicBezTo>
                    <a:pt x="622" y="373"/>
                    <a:pt x="622" y="373"/>
                    <a:pt x="622" y="373"/>
                  </a:cubicBezTo>
                  <a:lnTo>
                    <a:pt x="469" y="167"/>
                  </a:lnTo>
                  <a:close/>
                  <a:moveTo>
                    <a:pt x="416" y="0"/>
                  </a:moveTo>
                  <a:cubicBezTo>
                    <a:pt x="416" y="68"/>
                    <a:pt x="416" y="68"/>
                    <a:pt x="416" y="68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0" y="259"/>
                    <a:pt x="80" y="259"/>
                    <a:pt x="80" y="259"/>
                  </a:cubicBezTo>
                  <a:cubicBezTo>
                    <a:pt x="393" y="259"/>
                    <a:pt x="393" y="259"/>
                    <a:pt x="393" y="259"/>
                  </a:cubicBezTo>
                  <a:cubicBezTo>
                    <a:pt x="393" y="327"/>
                    <a:pt x="393" y="327"/>
                    <a:pt x="393" y="327"/>
                  </a:cubicBezTo>
                  <a:cubicBezTo>
                    <a:pt x="80" y="327"/>
                    <a:pt x="80" y="327"/>
                    <a:pt x="80" y="327"/>
                  </a:cubicBezTo>
                  <a:cubicBezTo>
                    <a:pt x="80" y="536"/>
                    <a:pt x="80" y="536"/>
                    <a:pt x="80" y="536"/>
                  </a:cubicBezTo>
                  <a:cubicBezTo>
                    <a:pt x="419" y="536"/>
                    <a:pt x="419" y="536"/>
                    <a:pt x="419" y="536"/>
                  </a:cubicBezTo>
                  <a:cubicBezTo>
                    <a:pt x="419" y="603"/>
                    <a:pt x="419" y="603"/>
                    <a:pt x="419" y="603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16" y="0"/>
                  </a:lnTo>
                  <a:close/>
                </a:path>
              </a:pathLst>
            </a:custGeom>
            <a:solidFill>
              <a:srgbClr val="81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gray">
            <a:xfrm>
              <a:off x="2637" y="737"/>
              <a:ext cx="436" cy="519"/>
            </a:xfrm>
            <a:custGeom>
              <a:avLst/>
              <a:gdLst>
                <a:gd name="T0" fmla="*/ 1607 w 2526"/>
                <a:gd name="T1" fmla="*/ 580 h 3008"/>
                <a:gd name="T2" fmla="*/ 657 w 2526"/>
                <a:gd name="T3" fmla="*/ 1504 h 3008"/>
                <a:gd name="T4" fmla="*/ 1611 w 2526"/>
                <a:gd name="T5" fmla="*/ 2428 h 3008"/>
                <a:gd name="T6" fmla="*/ 2522 w 2526"/>
                <a:gd name="T7" fmla="*/ 2046 h 3008"/>
                <a:gd name="T8" fmla="*/ 2522 w 2526"/>
                <a:gd name="T9" fmla="*/ 2738 h 3008"/>
                <a:gd name="T10" fmla="*/ 1564 w 2526"/>
                <a:gd name="T11" fmla="*/ 3008 h 3008"/>
                <a:gd name="T12" fmla="*/ 0 w 2526"/>
                <a:gd name="T13" fmla="*/ 1504 h 3008"/>
                <a:gd name="T14" fmla="*/ 1568 w 2526"/>
                <a:gd name="T15" fmla="*/ 0 h 3008"/>
                <a:gd name="T16" fmla="*/ 2526 w 2526"/>
                <a:gd name="T17" fmla="*/ 224 h 3008"/>
                <a:gd name="T18" fmla="*/ 2526 w 2526"/>
                <a:gd name="T19" fmla="*/ 903 h 3008"/>
                <a:gd name="T20" fmla="*/ 1607 w 2526"/>
                <a:gd name="T21" fmla="*/ 580 h 3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26" h="3008">
                  <a:moveTo>
                    <a:pt x="1607" y="580"/>
                  </a:moveTo>
                  <a:cubicBezTo>
                    <a:pt x="1018" y="580"/>
                    <a:pt x="657" y="1040"/>
                    <a:pt x="657" y="1504"/>
                  </a:cubicBezTo>
                  <a:cubicBezTo>
                    <a:pt x="657" y="2063"/>
                    <a:pt x="1113" y="2428"/>
                    <a:pt x="1611" y="2428"/>
                  </a:cubicBezTo>
                  <a:cubicBezTo>
                    <a:pt x="1942" y="2428"/>
                    <a:pt x="2256" y="2282"/>
                    <a:pt x="2522" y="2046"/>
                  </a:cubicBezTo>
                  <a:cubicBezTo>
                    <a:pt x="2522" y="2738"/>
                    <a:pt x="2522" y="2738"/>
                    <a:pt x="2522" y="2738"/>
                  </a:cubicBezTo>
                  <a:cubicBezTo>
                    <a:pt x="2243" y="2905"/>
                    <a:pt x="1860" y="3008"/>
                    <a:pt x="1564" y="3008"/>
                  </a:cubicBezTo>
                  <a:cubicBezTo>
                    <a:pt x="713" y="3008"/>
                    <a:pt x="0" y="2316"/>
                    <a:pt x="0" y="1504"/>
                  </a:cubicBezTo>
                  <a:cubicBezTo>
                    <a:pt x="0" y="645"/>
                    <a:pt x="717" y="0"/>
                    <a:pt x="1568" y="0"/>
                  </a:cubicBezTo>
                  <a:cubicBezTo>
                    <a:pt x="1895" y="0"/>
                    <a:pt x="2277" y="99"/>
                    <a:pt x="2526" y="224"/>
                  </a:cubicBezTo>
                  <a:cubicBezTo>
                    <a:pt x="2526" y="903"/>
                    <a:pt x="2526" y="903"/>
                    <a:pt x="2526" y="903"/>
                  </a:cubicBezTo>
                  <a:cubicBezTo>
                    <a:pt x="2213" y="697"/>
                    <a:pt x="1895" y="580"/>
                    <a:pt x="1607" y="580"/>
                  </a:cubicBezTo>
                </a:path>
              </a:pathLst>
            </a:custGeom>
            <a:solidFill>
              <a:srgbClr val="E31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gray">
            <a:xfrm>
              <a:off x="3112" y="737"/>
              <a:ext cx="451" cy="519"/>
            </a:xfrm>
            <a:custGeom>
              <a:avLst/>
              <a:gdLst>
                <a:gd name="T0" fmla="*/ 1577 w 2612"/>
                <a:gd name="T1" fmla="*/ 3008 h 3008"/>
                <a:gd name="T2" fmla="*/ 0 w 2612"/>
                <a:gd name="T3" fmla="*/ 1504 h 3008"/>
                <a:gd name="T4" fmla="*/ 1615 w 2612"/>
                <a:gd name="T5" fmla="*/ 0 h 3008"/>
                <a:gd name="T6" fmla="*/ 2595 w 2612"/>
                <a:gd name="T7" fmla="*/ 202 h 3008"/>
                <a:gd name="T8" fmla="*/ 2595 w 2612"/>
                <a:gd name="T9" fmla="*/ 877 h 3008"/>
                <a:gd name="T10" fmla="*/ 1628 w 2612"/>
                <a:gd name="T11" fmla="*/ 580 h 3008"/>
                <a:gd name="T12" fmla="*/ 657 w 2612"/>
                <a:gd name="T13" fmla="*/ 1504 h 3008"/>
                <a:gd name="T14" fmla="*/ 1637 w 2612"/>
                <a:gd name="T15" fmla="*/ 2445 h 3008"/>
                <a:gd name="T16" fmla="*/ 1993 w 2612"/>
                <a:gd name="T17" fmla="*/ 2385 h 3008"/>
                <a:gd name="T18" fmla="*/ 1993 w 2612"/>
                <a:gd name="T19" fmla="*/ 1844 h 3008"/>
                <a:gd name="T20" fmla="*/ 1512 w 2612"/>
                <a:gd name="T21" fmla="*/ 1844 h 3008"/>
                <a:gd name="T22" fmla="*/ 1512 w 2612"/>
                <a:gd name="T23" fmla="*/ 1272 h 3008"/>
                <a:gd name="T24" fmla="*/ 2612 w 2612"/>
                <a:gd name="T25" fmla="*/ 1272 h 3008"/>
                <a:gd name="T26" fmla="*/ 2612 w 2612"/>
                <a:gd name="T27" fmla="*/ 2793 h 3008"/>
                <a:gd name="T28" fmla="*/ 1577 w 2612"/>
                <a:gd name="T29" fmla="*/ 3008 h 3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12" h="3008">
                  <a:moveTo>
                    <a:pt x="1577" y="3008"/>
                  </a:moveTo>
                  <a:cubicBezTo>
                    <a:pt x="722" y="3008"/>
                    <a:pt x="0" y="2342"/>
                    <a:pt x="0" y="1504"/>
                  </a:cubicBezTo>
                  <a:cubicBezTo>
                    <a:pt x="0" y="658"/>
                    <a:pt x="717" y="0"/>
                    <a:pt x="1615" y="0"/>
                  </a:cubicBezTo>
                  <a:cubicBezTo>
                    <a:pt x="1942" y="0"/>
                    <a:pt x="2346" y="86"/>
                    <a:pt x="2595" y="202"/>
                  </a:cubicBezTo>
                  <a:cubicBezTo>
                    <a:pt x="2595" y="877"/>
                    <a:pt x="2595" y="877"/>
                    <a:pt x="2595" y="877"/>
                  </a:cubicBezTo>
                  <a:cubicBezTo>
                    <a:pt x="2312" y="714"/>
                    <a:pt x="1947" y="580"/>
                    <a:pt x="1628" y="580"/>
                  </a:cubicBezTo>
                  <a:cubicBezTo>
                    <a:pt x="1040" y="580"/>
                    <a:pt x="657" y="1040"/>
                    <a:pt x="657" y="1504"/>
                  </a:cubicBezTo>
                  <a:cubicBezTo>
                    <a:pt x="657" y="2050"/>
                    <a:pt x="1109" y="2445"/>
                    <a:pt x="1637" y="2445"/>
                  </a:cubicBezTo>
                  <a:cubicBezTo>
                    <a:pt x="1749" y="2445"/>
                    <a:pt x="1856" y="2437"/>
                    <a:pt x="1993" y="2385"/>
                  </a:cubicBezTo>
                  <a:cubicBezTo>
                    <a:pt x="1993" y="1844"/>
                    <a:pt x="1993" y="1844"/>
                    <a:pt x="1993" y="1844"/>
                  </a:cubicBezTo>
                  <a:cubicBezTo>
                    <a:pt x="1512" y="1844"/>
                    <a:pt x="1512" y="1844"/>
                    <a:pt x="1512" y="1844"/>
                  </a:cubicBezTo>
                  <a:cubicBezTo>
                    <a:pt x="1512" y="1272"/>
                    <a:pt x="1512" y="1272"/>
                    <a:pt x="1512" y="1272"/>
                  </a:cubicBezTo>
                  <a:cubicBezTo>
                    <a:pt x="2612" y="1272"/>
                    <a:pt x="2612" y="1272"/>
                    <a:pt x="2612" y="1272"/>
                  </a:cubicBezTo>
                  <a:cubicBezTo>
                    <a:pt x="2612" y="2793"/>
                    <a:pt x="2612" y="2793"/>
                    <a:pt x="2612" y="2793"/>
                  </a:cubicBezTo>
                  <a:cubicBezTo>
                    <a:pt x="2299" y="2935"/>
                    <a:pt x="1947" y="3008"/>
                    <a:pt x="1577" y="3008"/>
                  </a:cubicBezTo>
                </a:path>
              </a:pathLst>
            </a:custGeom>
            <a:solidFill>
              <a:srgbClr val="E31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  <p:sp>
          <p:nvSpPr>
            <p:cNvPr id="13" name="Rectangle 9"/>
            <p:cNvSpPr>
              <a:spLocks noChangeArrowheads="1"/>
            </p:cNvSpPr>
            <p:nvPr userDrawn="1"/>
          </p:nvSpPr>
          <p:spPr bwMode="gray">
            <a:xfrm>
              <a:off x="3646" y="747"/>
              <a:ext cx="106" cy="499"/>
            </a:xfrm>
            <a:prstGeom prst="rect">
              <a:avLst/>
            </a:prstGeom>
            <a:solidFill>
              <a:srgbClr val="E31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  <p:sp>
          <p:nvSpPr>
            <p:cNvPr id="14" name="Freeform 10"/>
            <p:cNvSpPr>
              <a:spLocks noEditPoints="1"/>
            </p:cNvSpPr>
            <p:nvPr userDrawn="1"/>
          </p:nvSpPr>
          <p:spPr bwMode="gray">
            <a:xfrm>
              <a:off x="3759" y="1373"/>
              <a:ext cx="63" cy="64"/>
            </a:xfrm>
            <a:custGeom>
              <a:avLst/>
              <a:gdLst>
                <a:gd name="T0" fmla="*/ 14 w 370"/>
                <a:gd name="T1" fmla="*/ 111 h 368"/>
                <a:gd name="T2" fmla="*/ 54 w 370"/>
                <a:gd name="T3" fmla="*/ 53 h 368"/>
                <a:gd name="T4" fmla="*/ 114 w 370"/>
                <a:gd name="T5" fmla="*/ 14 h 368"/>
                <a:gd name="T6" fmla="*/ 185 w 370"/>
                <a:gd name="T7" fmla="*/ 0 h 368"/>
                <a:gd name="T8" fmla="*/ 256 w 370"/>
                <a:gd name="T9" fmla="*/ 14 h 368"/>
                <a:gd name="T10" fmla="*/ 315 w 370"/>
                <a:gd name="T11" fmla="*/ 53 h 368"/>
                <a:gd name="T12" fmla="*/ 355 w 370"/>
                <a:gd name="T13" fmla="*/ 111 h 368"/>
                <a:gd name="T14" fmla="*/ 370 w 370"/>
                <a:gd name="T15" fmla="*/ 183 h 368"/>
                <a:gd name="T16" fmla="*/ 355 w 370"/>
                <a:gd name="T17" fmla="*/ 257 h 368"/>
                <a:gd name="T18" fmla="*/ 315 w 370"/>
                <a:gd name="T19" fmla="*/ 315 h 368"/>
                <a:gd name="T20" fmla="*/ 256 w 370"/>
                <a:gd name="T21" fmla="*/ 354 h 368"/>
                <a:gd name="T22" fmla="*/ 185 w 370"/>
                <a:gd name="T23" fmla="*/ 368 h 368"/>
                <a:gd name="T24" fmla="*/ 114 w 370"/>
                <a:gd name="T25" fmla="*/ 354 h 368"/>
                <a:gd name="T26" fmla="*/ 54 w 370"/>
                <a:gd name="T27" fmla="*/ 315 h 368"/>
                <a:gd name="T28" fmla="*/ 14 w 370"/>
                <a:gd name="T29" fmla="*/ 257 h 368"/>
                <a:gd name="T30" fmla="*/ 0 w 370"/>
                <a:gd name="T31" fmla="*/ 183 h 368"/>
                <a:gd name="T32" fmla="*/ 14 w 370"/>
                <a:gd name="T33" fmla="*/ 111 h 368"/>
                <a:gd name="T34" fmla="*/ 44 w 370"/>
                <a:gd name="T35" fmla="*/ 246 h 368"/>
                <a:gd name="T36" fmla="*/ 76 w 370"/>
                <a:gd name="T37" fmla="*/ 296 h 368"/>
                <a:gd name="T38" fmla="*/ 125 w 370"/>
                <a:gd name="T39" fmla="*/ 329 h 368"/>
                <a:gd name="T40" fmla="*/ 185 w 370"/>
                <a:gd name="T41" fmla="*/ 341 h 368"/>
                <a:gd name="T42" fmla="*/ 245 w 370"/>
                <a:gd name="T43" fmla="*/ 329 h 368"/>
                <a:gd name="T44" fmla="*/ 293 w 370"/>
                <a:gd name="T45" fmla="*/ 296 h 368"/>
                <a:gd name="T46" fmla="*/ 325 w 370"/>
                <a:gd name="T47" fmla="*/ 246 h 368"/>
                <a:gd name="T48" fmla="*/ 336 w 370"/>
                <a:gd name="T49" fmla="*/ 183 h 368"/>
                <a:gd name="T50" fmla="*/ 325 w 370"/>
                <a:gd name="T51" fmla="*/ 122 h 368"/>
                <a:gd name="T52" fmla="*/ 293 w 370"/>
                <a:gd name="T53" fmla="*/ 72 h 368"/>
                <a:gd name="T54" fmla="*/ 245 w 370"/>
                <a:gd name="T55" fmla="*/ 39 h 368"/>
                <a:gd name="T56" fmla="*/ 185 w 370"/>
                <a:gd name="T57" fmla="*/ 27 h 368"/>
                <a:gd name="T58" fmla="*/ 125 w 370"/>
                <a:gd name="T59" fmla="*/ 39 h 368"/>
                <a:gd name="T60" fmla="*/ 76 w 370"/>
                <a:gd name="T61" fmla="*/ 72 h 368"/>
                <a:gd name="T62" fmla="*/ 44 w 370"/>
                <a:gd name="T63" fmla="*/ 122 h 368"/>
                <a:gd name="T64" fmla="*/ 33 w 370"/>
                <a:gd name="T65" fmla="*/ 183 h 368"/>
                <a:gd name="T66" fmla="*/ 44 w 370"/>
                <a:gd name="T67" fmla="*/ 246 h 368"/>
                <a:gd name="T68" fmla="*/ 196 w 370"/>
                <a:gd name="T69" fmla="*/ 77 h 368"/>
                <a:gd name="T70" fmla="*/ 253 w 370"/>
                <a:gd name="T71" fmla="*/ 92 h 368"/>
                <a:gd name="T72" fmla="*/ 272 w 370"/>
                <a:gd name="T73" fmla="*/ 138 h 368"/>
                <a:gd name="T74" fmla="*/ 255 w 370"/>
                <a:gd name="T75" fmla="*/ 181 h 368"/>
                <a:gd name="T76" fmla="*/ 215 w 370"/>
                <a:gd name="T77" fmla="*/ 197 h 368"/>
                <a:gd name="T78" fmla="*/ 277 w 370"/>
                <a:gd name="T79" fmla="*/ 292 h 368"/>
                <a:gd name="T80" fmla="*/ 241 w 370"/>
                <a:gd name="T81" fmla="*/ 292 h 368"/>
                <a:gd name="T82" fmla="*/ 182 w 370"/>
                <a:gd name="T83" fmla="*/ 199 h 368"/>
                <a:gd name="T84" fmla="*/ 147 w 370"/>
                <a:gd name="T85" fmla="*/ 199 h 368"/>
                <a:gd name="T86" fmla="*/ 147 w 370"/>
                <a:gd name="T87" fmla="*/ 292 h 368"/>
                <a:gd name="T88" fmla="*/ 113 w 370"/>
                <a:gd name="T89" fmla="*/ 292 h 368"/>
                <a:gd name="T90" fmla="*/ 113 w 370"/>
                <a:gd name="T91" fmla="*/ 77 h 368"/>
                <a:gd name="T92" fmla="*/ 196 w 370"/>
                <a:gd name="T93" fmla="*/ 77 h 368"/>
                <a:gd name="T94" fmla="*/ 182 w 370"/>
                <a:gd name="T95" fmla="*/ 172 h 368"/>
                <a:gd name="T96" fmla="*/ 203 w 370"/>
                <a:gd name="T97" fmla="*/ 171 h 368"/>
                <a:gd name="T98" fmla="*/ 221 w 370"/>
                <a:gd name="T99" fmla="*/ 167 h 368"/>
                <a:gd name="T100" fmla="*/ 234 w 370"/>
                <a:gd name="T101" fmla="*/ 156 h 368"/>
                <a:gd name="T102" fmla="*/ 238 w 370"/>
                <a:gd name="T103" fmla="*/ 137 h 368"/>
                <a:gd name="T104" fmla="*/ 234 w 370"/>
                <a:gd name="T105" fmla="*/ 119 h 368"/>
                <a:gd name="T106" fmla="*/ 223 w 370"/>
                <a:gd name="T107" fmla="*/ 109 h 368"/>
                <a:gd name="T108" fmla="*/ 208 w 370"/>
                <a:gd name="T109" fmla="*/ 105 h 368"/>
                <a:gd name="T110" fmla="*/ 191 w 370"/>
                <a:gd name="T111" fmla="*/ 103 h 368"/>
                <a:gd name="T112" fmla="*/ 147 w 370"/>
                <a:gd name="T113" fmla="*/ 103 h 368"/>
                <a:gd name="T114" fmla="*/ 147 w 370"/>
                <a:gd name="T115" fmla="*/ 172 h 368"/>
                <a:gd name="T116" fmla="*/ 182 w 370"/>
                <a:gd name="T117" fmla="*/ 172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0" h="368">
                  <a:moveTo>
                    <a:pt x="14" y="111"/>
                  </a:moveTo>
                  <a:cubicBezTo>
                    <a:pt x="24" y="89"/>
                    <a:pt x="37" y="69"/>
                    <a:pt x="54" y="53"/>
                  </a:cubicBezTo>
                  <a:cubicBezTo>
                    <a:pt x="72" y="37"/>
                    <a:pt x="91" y="24"/>
                    <a:pt x="114" y="14"/>
                  </a:cubicBezTo>
                  <a:cubicBezTo>
                    <a:pt x="136" y="5"/>
                    <a:pt x="160" y="0"/>
                    <a:pt x="185" y="0"/>
                  </a:cubicBezTo>
                  <a:cubicBezTo>
                    <a:pt x="210" y="0"/>
                    <a:pt x="234" y="5"/>
                    <a:pt x="256" y="14"/>
                  </a:cubicBezTo>
                  <a:cubicBezTo>
                    <a:pt x="279" y="24"/>
                    <a:pt x="298" y="37"/>
                    <a:pt x="315" y="53"/>
                  </a:cubicBezTo>
                  <a:cubicBezTo>
                    <a:pt x="332" y="69"/>
                    <a:pt x="345" y="89"/>
                    <a:pt x="355" y="111"/>
                  </a:cubicBezTo>
                  <a:cubicBezTo>
                    <a:pt x="365" y="133"/>
                    <a:pt x="370" y="157"/>
                    <a:pt x="370" y="183"/>
                  </a:cubicBezTo>
                  <a:cubicBezTo>
                    <a:pt x="370" y="210"/>
                    <a:pt x="365" y="234"/>
                    <a:pt x="355" y="257"/>
                  </a:cubicBezTo>
                  <a:cubicBezTo>
                    <a:pt x="345" y="279"/>
                    <a:pt x="332" y="299"/>
                    <a:pt x="315" y="315"/>
                  </a:cubicBezTo>
                  <a:cubicBezTo>
                    <a:pt x="298" y="332"/>
                    <a:pt x="279" y="345"/>
                    <a:pt x="256" y="354"/>
                  </a:cubicBezTo>
                  <a:cubicBezTo>
                    <a:pt x="234" y="363"/>
                    <a:pt x="210" y="368"/>
                    <a:pt x="185" y="368"/>
                  </a:cubicBezTo>
                  <a:cubicBezTo>
                    <a:pt x="160" y="368"/>
                    <a:pt x="136" y="363"/>
                    <a:pt x="114" y="354"/>
                  </a:cubicBezTo>
                  <a:cubicBezTo>
                    <a:pt x="91" y="345"/>
                    <a:pt x="72" y="332"/>
                    <a:pt x="54" y="315"/>
                  </a:cubicBezTo>
                  <a:cubicBezTo>
                    <a:pt x="37" y="299"/>
                    <a:pt x="24" y="279"/>
                    <a:pt x="14" y="257"/>
                  </a:cubicBezTo>
                  <a:cubicBezTo>
                    <a:pt x="5" y="234"/>
                    <a:pt x="0" y="210"/>
                    <a:pt x="0" y="183"/>
                  </a:cubicBezTo>
                  <a:cubicBezTo>
                    <a:pt x="0" y="157"/>
                    <a:pt x="5" y="133"/>
                    <a:pt x="14" y="111"/>
                  </a:cubicBezTo>
                  <a:moveTo>
                    <a:pt x="44" y="246"/>
                  </a:moveTo>
                  <a:cubicBezTo>
                    <a:pt x="52" y="265"/>
                    <a:pt x="63" y="282"/>
                    <a:pt x="76" y="296"/>
                  </a:cubicBezTo>
                  <a:cubicBezTo>
                    <a:pt x="90" y="310"/>
                    <a:pt x="106" y="321"/>
                    <a:pt x="125" y="329"/>
                  </a:cubicBezTo>
                  <a:cubicBezTo>
                    <a:pt x="143" y="337"/>
                    <a:pt x="163" y="341"/>
                    <a:pt x="185" y="341"/>
                  </a:cubicBezTo>
                  <a:cubicBezTo>
                    <a:pt x="207" y="341"/>
                    <a:pt x="226" y="337"/>
                    <a:pt x="245" y="329"/>
                  </a:cubicBezTo>
                  <a:cubicBezTo>
                    <a:pt x="263" y="321"/>
                    <a:pt x="279" y="310"/>
                    <a:pt x="293" y="296"/>
                  </a:cubicBezTo>
                  <a:cubicBezTo>
                    <a:pt x="306" y="282"/>
                    <a:pt x="317" y="265"/>
                    <a:pt x="325" y="246"/>
                  </a:cubicBezTo>
                  <a:cubicBezTo>
                    <a:pt x="333" y="227"/>
                    <a:pt x="336" y="206"/>
                    <a:pt x="336" y="183"/>
                  </a:cubicBezTo>
                  <a:cubicBezTo>
                    <a:pt x="336" y="161"/>
                    <a:pt x="333" y="141"/>
                    <a:pt x="325" y="122"/>
                  </a:cubicBezTo>
                  <a:cubicBezTo>
                    <a:pt x="317" y="103"/>
                    <a:pt x="306" y="86"/>
                    <a:pt x="293" y="72"/>
                  </a:cubicBezTo>
                  <a:cubicBezTo>
                    <a:pt x="279" y="58"/>
                    <a:pt x="263" y="47"/>
                    <a:pt x="245" y="39"/>
                  </a:cubicBezTo>
                  <a:cubicBezTo>
                    <a:pt x="226" y="31"/>
                    <a:pt x="207" y="27"/>
                    <a:pt x="185" y="27"/>
                  </a:cubicBezTo>
                  <a:cubicBezTo>
                    <a:pt x="163" y="27"/>
                    <a:pt x="143" y="31"/>
                    <a:pt x="125" y="39"/>
                  </a:cubicBezTo>
                  <a:cubicBezTo>
                    <a:pt x="106" y="47"/>
                    <a:pt x="90" y="58"/>
                    <a:pt x="76" y="72"/>
                  </a:cubicBezTo>
                  <a:cubicBezTo>
                    <a:pt x="63" y="86"/>
                    <a:pt x="52" y="103"/>
                    <a:pt x="44" y="122"/>
                  </a:cubicBezTo>
                  <a:cubicBezTo>
                    <a:pt x="37" y="141"/>
                    <a:pt x="33" y="161"/>
                    <a:pt x="33" y="183"/>
                  </a:cubicBezTo>
                  <a:cubicBezTo>
                    <a:pt x="33" y="206"/>
                    <a:pt x="37" y="227"/>
                    <a:pt x="44" y="246"/>
                  </a:cubicBezTo>
                  <a:moveTo>
                    <a:pt x="196" y="77"/>
                  </a:moveTo>
                  <a:cubicBezTo>
                    <a:pt x="222" y="77"/>
                    <a:pt x="241" y="82"/>
                    <a:pt x="253" y="92"/>
                  </a:cubicBezTo>
                  <a:cubicBezTo>
                    <a:pt x="266" y="102"/>
                    <a:pt x="272" y="117"/>
                    <a:pt x="272" y="138"/>
                  </a:cubicBezTo>
                  <a:cubicBezTo>
                    <a:pt x="272" y="157"/>
                    <a:pt x="266" y="172"/>
                    <a:pt x="255" y="181"/>
                  </a:cubicBezTo>
                  <a:cubicBezTo>
                    <a:pt x="245" y="190"/>
                    <a:pt x="231" y="195"/>
                    <a:pt x="215" y="197"/>
                  </a:cubicBezTo>
                  <a:cubicBezTo>
                    <a:pt x="277" y="292"/>
                    <a:pt x="277" y="292"/>
                    <a:pt x="277" y="292"/>
                  </a:cubicBezTo>
                  <a:cubicBezTo>
                    <a:pt x="241" y="292"/>
                    <a:pt x="241" y="292"/>
                    <a:pt x="241" y="292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47" y="199"/>
                    <a:pt x="147" y="199"/>
                    <a:pt x="147" y="199"/>
                  </a:cubicBezTo>
                  <a:cubicBezTo>
                    <a:pt x="147" y="292"/>
                    <a:pt x="147" y="292"/>
                    <a:pt x="147" y="292"/>
                  </a:cubicBezTo>
                  <a:cubicBezTo>
                    <a:pt x="113" y="292"/>
                    <a:pt x="113" y="292"/>
                    <a:pt x="113" y="292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96" y="77"/>
                  </a:lnTo>
                  <a:close/>
                  <a:moveTo>
                    <a:pt x="182" y="172"/>
                  </a:moveTo>
                  <a:cubicBezTo>
                    <a:pt x="189" y="172"/>
                    <a:pt x="196" y="172"/>
                    <a:pt x="203" y="171"/>
                  </a:cubicBezTo>
                  <a:cubicBezTo>
                    <a:pt x="210" y="171"/>
                    <a:pt x="216" y="169"/>
                    <a:pt x="221" y="167"/>
                  </a:cubicBezTo>
                  <a:cubicBezTo>
                    <a:pt x="226" y="165"/>
                    <a:pt x="230" y="161"/>
                    <a:pt x="234" y="156"/>
                  </a:cubicBezTo>
                  <a:cubicBezTo>
                    <a:pt x="237" y="152"/>
                    <a:pt x="238" y="145"/>
                    <a:pt x="238" y="137"/>
                  </a:cubicBezTo>
                  <a:cubicBezTo>
                    <a:pt x="238" y="129"/>
                    <a:pt x="237" y="123"/>
                    <a:pt x="234" y="119"/>
                  </a:cubicBezTo>
                  <a:cubicBezTo>
                    <a:pt x="231" y="115"/>
                    <a:pt x="228" y="112"/>
                    <a:pt x="223" y="109"/>
                  </a:cubicBezTo>
                  <a:cubicBezTo>
                    <a:pt x="219" y="107"/>
                    <a:pt x="214" y="106"/>
                    <a:pt x="208" y="105"/>
                  </a:cubicBezTo>
                  <a:cubicBezTo>
                    <a:pt x="202" y="104"/>
                    <a:pt x="197" y="103"/>
                    <a:pt x="191" y="103"/>
                  </a:cubicBezTo>
                  <a:cubicBezTo>
                    <a:pt x="147" y="103"/>
                    <a:pt x="147" y="103"/>
                    <a:pt x="147" y="103"/>
                  </a:cubicBezTo>
                  <a:cubicBezTo>
                    <a:pt x="147" y="172"/>
                    <a:pt x="147" y="172"/>
                    <a:pt x="147" y="172"/>
                  </a:cubicBezTo>
                  <a:lnTo>
                    <a:pt x="182" y="172"/>
                  </a:lnTo>
                  <a:close/>
                </a:path>
              </a:pathLst>
            </a:custGeom>
            <a:solidFill>
              <a:srgbClr val="81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</p:grpSp>
      <p:sp>
        <p:nvSpPr>
          <p:cNvPr id="27" name="Rectangle 26"/>
          <p:cNvSpPr/>
          <p:nvPr/>
        </p:nvSpPr>
        <p:spPr bwMode="gray">
          <a:xfrm>
            <a:off x="0" y="6737640"/>
            <a:ext cx="12188825" cy="121947"/>
          </a:xfrm>
          <a:prstGeom prst="rect">
            <a:avLst/>
          </a:prstGeom>
          <a:gradFill>
            <a:gsLst>
              <a:gs pos="0">
                <a:schemeClr val="accent2"/>
              </a:gs>
              <a:gs pos="30000">
                <a:schemeClr val="accent1"/>
              </a:gs>
              <a:gs pos="100000">
                <a:schemeClr val="accent3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67" tIns="60933" rIns="121867" bIns="60933" rtlCol="0" anchor="ctr"/>
          <a:lstStyle/>
          <a:p>
            <a:pPr algn="ctr"/>
            <a:endParaRPr lang="en-US" sz="1799" noProof="0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0877" y="6555658"/>
            <a:ext cx="261592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ooter Placeholder 88"/>
          <p:cNvSpPr>
            <a:spLocks noGrp="1"/>
          </p:cNvSpPr>
          <p:nvPr>
            <p:ph type="ftr" sz="quarter" idx="3"/>
          </p:nvPr>
        </p:nvSpPr>
        <p:spPr>
          <a:xfrm>
            <a:off x="3867607" y="6555600"/>
            <a:ext cx="4682493" cy="169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algn="ctr" defTabSz="914126" rtl="0" eaLnBrk="1" latinLnBrk="0" hangingPunct="1">
              <a:defRPr lang="en-US" sz="1000" b="0" i="0" u="none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GB"/>
              <a:t>Footer appears here, if required.</a:t>
            </a:r>
          </a:p>
        </p:txBody>
      </p:sp>
      <p:sp>
        <p:nvSpPr>
          <p:cNvPr id="20" name="Date Placeholder 2"/>
          <p:cNvSpPr>
            <a:spLocks noGrp="1"/>
          </p:cNvSpPr>
          <p:nvPr>
            <p:ph type="dt" sz="half" idx="2"/>
          </p:nvPr>
        </p:nvSpPr>
        <p:spPr>
          <a:xfrm>
            <a:off x="2525163" y="6553908"/>
            <a:ext cx="1317331" cy="1692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>
            <a:lvl1pPr>
              <a:defRPr lang="en-GB" sz="1000" b="0" i="0" u="none" smtClean="0"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algn="ctr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31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/>
  <p:extLst>
    <p:ext uri="{DCECCB84-F9BA-43D5-87BE-67443E8EF086}">
      <p15:sldGuideLst xmlns:p15="http://schemas.microsoft.com/office/powerpoint/2012/main">
        <p15:guide id="1" pos="3432">
          <p15:clr>
            <a:srgbClr val="FBAE40"/>
          </p15:clr>
        </p15:guide>
        <p15:guide id="0" orient="horz" pos="232">
          <p15:clr>
            <a:srgbClr val="FBAE40"/>
          </p15:clr>
        </p15:guide>
        <p15:guide id="2" pos="7446">
          <p15:clr>
            <a:srgbClr val="FBAE40"/>
          </p15:clr>
        </p15:guide>
        <p15:guide id="3" orient="horz" pos="4247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pag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 bwMode="white">
          <a:xfrm>
            <a:off x="0" y="1"/>
            <a:ext cx="12188825" cy="1268413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483" tIns="0" rIns="64783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3" name="Picture 2" descr="\\.psf\Home\Desktop\CGI Connectors - RGB - cover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8" t="-4910" r="24180" b="-1223"/>
          <a:stretch/>
        </p:blipFill>
        <p:spPr bwMode="auto">
          <a:xfrm>
            <a:off x="-8789" y="2"/>
            <a:ext cx="8861763" cy="685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5446881" y="1925468"/>
            <a:ext cx="6176035" cy="1244816"/>
          </a:xfrm>
        </p:spPr>
        <p:txBody>
          <a:bodyPr wrap="square" lIns="0" tIns="0" rIns="0" bIns="0" anchor="b" anchorCtr="0">
            <a:normAutofit/>
          </a:bodyPr>
          <a:lstStyle>
            <a:lvl1pPr algn="l">
              <a:defRPr sz="3599" b="0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46881" y="3401485"/>
            <a:ext cx="6192357" cy="195428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lang="en-GB" sz="2399" b="1" kern="1200" noProof="0" dirty="0">
                <a:solidFill>
                  <a:srgbClr val="5A5A5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5" name="Group 4" title="&lt;IGNORE&gt;"/>
          <p:cNvGrpSpPr/>
          <p:nvPr/>
        </p:nvGrpSpPr>
        <p:grpSpPr>
          <a:xfrm>
            <a:off x="9022850" y="0"/>
            <a:ext cx="3165938" cy="3168734"/>
            <a:chOff x="9028942" y="0"/>
            <a:chExt cx="3166763" cy="3168734"/>
          </a:xfrm>
        </p:grpSpPr>
        <p:sp>
          <p:nvSpPr>
            <p:cNvPr id="4" name="Rectangle 3"/>
            <p:cNvSpPr/>
            <p:nvPr userDrawn="1"/>
          </p:nvSpPr>
          <p:spPr bwMode="white">
            <a:xfrm>
              <a:off x="10862441" y="368300"/>
              <a:ext cx="958084" cy="340586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7" name="Group 4"/>
            <p:cNvGrpSpPr>
              <a:grpSpLocks noChangeAspect="1"/>
            </p:cNvGrpSpPr>
            <p:nvPr userDrawn="1"/>
          </p:nvGrpSpPr>
          <p:grpSpPr bwMode="gray">
            <a:xfrm>
              <a:off x="9028942" y="0"/>
              <a:ext cx="3166763" cy="3168734"/>
              <a:chOff x="1260" y="0"/>
              <a:chExt cx="3240" cy="3240"/>
            </a:xfrm>
          </p:grpSpPr>
          <p:sp>
            <p:nvSpPr>
              <p:cNvPr id="8" name="AutoShape 3"/>
              <p:cNvSpPr>
                <a:spLocks noChangeAspect="1" noChangeArrowheads="1" noTextEdit="1"/>
              </p:cNvSpPr>
              <p:nvPr userDrawn="1"/>
            </p:nvSpPr>
            <p:spPr bwMode="gray">
              <a:xfrm>
                <a:off x="1260" y="0"/>
                <a:ext cx="3240" cy="3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  <p:sp>
            <p:nvSpPr>
              <p:cNvPr id="9" name="Freeform 5"/>
              <p:cNvSpPr>
                <a:spLocks/>
              </p:cNvSpPr>
              <p:nvPr userDrawn="1"/>
            </p:nvSpPr>
            <p:spPr bwMode="gray">
              <a:xfrm>
                <a:off x="1260" y="0"/>
                <a:ext cx="3240" cy="3240"/>
              </a:xfrm>
              <a:custGeom>
                <a:avLst/>
                <a:gdLst>
                  <a:gd name="T0" fmla="*/ 0 w 3240"/>
                  <a:gd name="T1" fmla="*/ 0 h 3240"/>
                  <a:gd name="T2" fmla="*/ 0 w 3240"/>
                  <a:gd name="T3" fmla="*/ 374 h 3240"/>
                  <a:gd name="T4" fmla="*/ 2866 w 3240"/>
                  <a:gd name="T5" fmla="*/ 374 h 3240"/>
                  <a:gd name="T6" fmla="*/ 2866 w 3240"/>
                  <a:gd name="T7" fmla="*/ 3240 h 3240"/>
                  <a:gd name="T8" fmla="*/ 3240 w 3240"/>
                  <a:gd name="T9" fmla="*/ 3240 h 3240"/>
                  <a:gd name="T10" fmla="*/ 3240 w 3240"/>
                  <a:gd name="T11" fmla="*/ 0 h 3240"/>
                  <a:gd name="T12" fmla="*/ 0 w 3240"/>
                  <a:gd name="T13" fmla="*/ 0 h 3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40" h="3240">
                    <a:moveTo>
                      <a:pt x="0" y="0"/>
                    </a:moveTo>
                    <a:lnTo>
                      <a:pt x="0" y="374"/>
                    </a:lnTo>
                    <a:lnTo>
                      <a:pt x="2866" y="374"/>
                    </a:lnTo>
                    <a:lnTo>
                      <a:pt x="2866" y="3240"/>
                    </a:lnTo>
                    <a:lnTo>
                      <a:pt x="3240" y="3240"/>
                    </a:lnTo>
                    <a:lnTo>
                      <a:pt x="324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E16A00"/>
                  </a:gs>
                  <a:gs pos="50000">
                    <a:srgbClr val="E31937"/>
                  </a:gs>
                  <a:gs pos="100000">
                    <a:srgbClr val="991F3D"/>
                  </a:gs>
                </a:gsLst>
                <a:lin ang="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  <p:sp>
            <p:nvSpPr>
              <p:cNvPr id="10" name="Freeform 6"/>
              <p:cNvSpPr>
                <a:spLocks noEditPoints="1"/>
              </p:cNvSpPr>
              <p:nvPr userDrawn="1"/>
            </p:nvSpPr>
            <p:spPr bwMode="gray">
              <a:xfrm>
                <a:off x="1938" y="1380"/>
                <a:ext cx="1814" cy="132"/>
              </a:xfrm>
              <a:custGeom>
                <a:avLst/>
                <a:gdLst>
                  <a:gd name="T0" fmla="*/ 10511 w 10511"/>
                  <a:gd name="T1" fmla="*/ 603 h 769"/>
                  <a:gd name="T2" fmla="*/ 10353 w 10511"/>
                  <a:gd name="T3" fmla="*/ 36 h 769"/>
                  <a:gd name="T4" fmla="*/ 10210 w 10511"/>
                  <a:gd name="T5" fmla="*/ 251 h 769"/>
                  <a:gd name="T6" fmla="*/ 9927 w 10511"/>
                  <a:gd name="T7" fmla="*/ 356 h 769"/>
                  <a:gd name="T8" fmla="*/ 9378 w 10511"/>
                  <a:gd name="T9" fmla="*/ 384 h 769"/>
                  <a:gd name="T10" fmla="*/ 9461 w 10511"/>
                  <a:gd name="T11" fmla="*/ 461 h 769"/>
                  <a:gd name="T12" fmla="*/ 9629 w 10511"/>
                  <a:gd name="T13" fmla="*/ 229 h 769"/>
                  <a:gd name="T14" fmla="*/ 8751 w 10511"/>
                  <a:gd name="T15" fmla="*/ 231 h 769"/>
                  <a:gd name="T16" fmla="*/ 9294 w 10511"/>
                  <a:gd name="T17" fmla="*/ 603 h 769"/>
                  <a:gd name="T18" fmla="*/ 8952 w 10511"/>
                  <a:gd name="T19" fmla="*/ 603 h 769"/>
                  <a:gd name="T20" fmla="*/ 8754 w 10511"/>
                  <a:gd name="T21" fmla="*/ 603 h 769"/>
                  <a:gd name="T22" fmla="*/ 8543 w 10511"/>
                  <a:gd name="T23" fmla="*/ 538 h 769"/>
                  <a:gd name="T24" fmla="*/ 8370 w 10511"/>
                  <a:gd name="T25" fmla="*/ 230 h 769"/>
                  <a:gd name="T26" fmla="*/ 8305 w 10511"/>
                  <a:gd name="T27" fmla="*/ 166 h 769"/>
                  <a:gd name="T28" fmla="*/ 7719 w 10511"/>
                  <a:gd name="T29" fmla="*/ 157 h 769"/>
                  <a:gd name="T30" fmla="*/ 8049 w 10511"/>
                  <a:gd name="T31" fmla="*/ 603 h 769"/>
                  <a:gd name="T32" fmla="*/ 7779 w 10511"/>
                  <a:gd name="T33" fmla="*/ 317 h 769"/>
                  <a:gd name="T34" fmla="*/ 7509 w 10511"/>
                  <a:gd name="T35" fmla="*/ 603 h 769"/>
                  <a:gd name="T36" fmla="*/ 7255 w 10511"/>
                  <a:gd name="T37" fmla="*/ 157 h 769"/>
                  <a:gd name="T38" fmla="*/ 7287 w 10511"/>
                  <a:gd name="T39" fmla="*/ 227 h 769"/>
                  <a:gd name="T40" fmla="*/ 6977 w 10511"/>
                  <a:gd name="T41" fmla="*/ 220 h 769"/>
                  <a:gd name="T42" fmla="*/ 6334 w 10511"/>
                  <a:gd name="T43" fmla="*/ 223 h 769"/>
                  <a:gd name="T44" fmla="*/ 6492 w 10511"/>
                  <a:gd name="T45" fmla="*/ 612 h 769"/>
                  <a:gd name="T46" fmla="*/ 6545 w 10511"/>
                  <a:gd name="T47" fmla="*/ 539 h 769"/>
                  <a:gd name="T48" fmla="*/ 6367 w 10511"/>
                  <a:gd name="T49" fmla="*/ 315 h 769"/>
                  <a:gd name="T50" fmla="*/ 5933 w 10511"/>
                  <a:gd name="T51" fmla="*/ 501 h 769"/>
                  <a:gd name="T52" fmla="*/ 5840 w 10511"/>
                  <a:gd name="T53" fmla="*/ 480 h 769"/>
                  <a:gd name="T54" fmla="*/ 6147 w 10511"/>
                  <a:gd name="T55" fmla="*/ 307 h 769"/>
                  <a:gd name="T56" fmla="*/ 5262 w 10511"/>
                  <a:gd name="T57" fmla="*/ 173 h 769"/>
                  <a:gd name="T58" fmla="*/ 5351 w 10511"/>
                  <a:gd name="T59" fmla="*/ 550 h 769"/>
                  <a:gd name="T60" fmla="*/ 5252 w 10511"/>
                  <a:gd name="T61" fmla="*/ 256 h 769"/>
                  <a:gd name="T62" fmla="*/ 4864 w 10511"/>
                  <a:gd name="T63" fmla="*/ 161 h 769"/>
                  <a:gd name="T64" fmla="*/ 4894 w 10511"/>
                  <a:gd name="T65" fmla="*/ 220 h 769"/>
                  <a:gd name="T66" fmla="*/ 4614 w 10511"/>
                  <a:gd name="T67" fmla="*/ 230 h 769"/>
                  <a:gd name="T68" fmla="*/ 4512 w 10511"/>
                  <a:gd name="T69" fmla="*/ 599 h 769"/>
                  <a:gd name="T70" fmla="*/ 4527 w 10511"/>
                  <a:gd name="T71" fmla="*/ 167 h 769"/>
                  <a:gd name="T72" fmla="*/ 3839 w 10511"/>
                  <a:gd name="T73" fmla="*/ 173 h 769"/>
                  <a:gd name="T74" fmla="*/ 3928 w 10511"/>
                  <a:gd name="T75" fmla="*/ 550 h 769"/>
                  <a:gd name="T76" fmla="*/ 3828 w 10511"/>
                  <a:gd name="T77" fmla="*/ 256 h 769"/>
                  <a:gd name="T78" fmla="*/ 3339 w 10511"/>
                  <a:gd name="T79" fmla="*/ 390 h 769"/>
                  <a:gd name="T80" fmla="*/ 3379 w 10511"/>
                  <a:gd name="T81" fmla="*/ 596 h 769"/>
                  <a:gd name="T82" fmla="*/ 3637 w 10511"/>
                  <a:gd name="T83" fmla="*/ 240 h 769"/>
                  <a:gd name="T84" fmla="*/ 3171 w 10511"/>
                  <a:gd name="T85" fmla="*/ 251 h 769"/>
                  <a:gd name="T86" fmla="*/ 2889 w 10511"/>
                  <a:gd name="T87" fmla="*/ 356 h 769"/>
                  <a:gd name="T88" fmla="*/ 2340 w 10511"/>
                  <a:gd name="T89" fmla="*/ 384 h 769"/>
                  <a:gd name="T90" fmla="*/ 2423 w 10511"/>
                  <a:gd name="T91" fmla="*/ 461 h 769"/>
                  <a:gd name="T92" fmla="*/ 2590 w 10511"/>
                  <a:gd name="T93" fmla="*/ 229 h 769"/>
                  <a:gd name="T94" fmla="*/ 2181 w 10511"/>
                  <a:gd name="T95" fmla="*/ 166 h 769"/>
                  <a:gd name="T96" fmla="*/ 1962 w 10511"/>
                  <a:gd name="T97" fmla="*/ 259 h 769"/>
                  <a:gd name="T98" fmla="*/ 1893 w 10511"/>
                  <a:gd name="T99" fmla="*/ 167 h 769"/>
                  <a:gd name="T100" fmla="*/ 1541 w 10511"/>
                  <a:gd name="T101" fmla="*/ 173 h 769"/>
                  <a:gd name="T102" fmla="*/ 1630 w 10511"/>
                  <a:gd name="T103" fmla="*/ 550 h 769"/>
                  <a:gd name="T104" fmla="*/ 1530 w 10511"/>
                  <a:gd name="T105" fmla="*/ 256 h 769"/>
                  <a:gd name="T106" fmla="*/ 1043 w 10511"/>
                  <a:gd name="T107" fmla="*/ 272 h 769"/>
                  <a:gd name="T108" fmla="*/ 1281 w 10511"/>
                  <a:gd name="T109" fmla="*/ 381 h 769"/>
                  <a:gd name="T110" fmla="*/ 1357 w 10511"/>
                  <a:gd name="T111" fmla="*/ 386 h 769"/>
                  <a:gd name="T112" fmla="*/ 1015 w 10511"/>
                  <a:gd name="T113" fmla="*/ 769 h 769"/>
                  <a:gd name="T114" fmla="*/ 880 w 10511"/>
                  <a:gd name="T115" fmla="*/ 603 h 769"/>
                  <a:gd name="T116" fmla="*/ 80 w 10511"/>
                  <a:gd name="T117" fmla="*/ 259 h 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511" h="769">
                    <a:moveTo>
                      <a:pt x="10511" y="167"/>
                    </a:moveTo>
                    <a:cubicBezTo>
                      <a:pt x="10511" y="230"/>
                      <a:pt x="10511" y="230"/>
                      <a:pt x="10511" y="230"/>
                    </a:cubicBezTo>
                    <a:cubicBezTo>
                      <a:pt x="10424" y="230"/>
                      <a:pt x="10424" y="230"/>
                      <a:pt x="10424" y="230"/>
                    </a:cubicBezTo>
                    <a:cubicBezTo>
                      <a:pt x="10424" y="501"/>
                      <a:pt x="10424" y="501"/>
                      <a:pt x="10424" y="501"/>
                    </a:cubicBezTo>
                    <a:cubicBezTo>
                      <a:pt x="10424" y="509"/>
                      <a:pt x="10425" y="516"/>
                      <a:pt x="10427" y="521"/>
                    </a:cubicBezTo>
                    <a:cubicBezTo>
                      <a:pt x="10428" y="526"/>
                      <a:pt x="10431" y="530"/>
                      <a:pt x="10435" y="533"/>
                    </a:cubicBezTo>
                    <a:cubicBezTo>
                      <a:pt x="10439" y="536"/>
                      <a:pt x="10444" y="538"/>
                      <a:pt x="10451" y="538"/>
                    </a:cubicBezTo>
                    <a:cubicBezTo>
                      <a:pt x="10458" y="540"/>
                      <a:pt x="10467" y="540"/>
                      <a:pt x="10478" y="540"/>
                    </a:cubicBezTo>
                    <a:cubicBezTo>
                      <a:pt x="10511" y="540"/>
                      <a:pt x="10511" y="540"/>
                      <a:pt x="10511" y="540"/>
                    </a:cubicBezTo>
                    <a:cubicBezTo>
                      <a:pt x="10511" y="603"/>
                      <a:pt x="10511" y="603"/>
                      <a:pt x="10511" y="603"/>
                    </a:cubicBezTo>
                    <a:cubicBezTo>
                      <a:pt x="10457" y="603"/>
                      <a:pt x="10457" y="603"/>
                      <a:pt x="10457" y="603"/>
                    </a:cubicBezTo>
                    <a:cubicBezTo>
                      <a:pt x="10438" y="603"/>
                      <a:pt x="10422" y="602"/>
                      <a:pt x="10409" y="599"/>
                    </a:cubicBezTo>
                    <a:cubicBezTo>
                      <a:pt x="10396" y="597"/>
                      <a:pt x="10385" y="592"/>
                      <a:pt x="10377" y="585"/>
                    </a:cubicBezTo>
                    <a:cubicBezTo>
                      <a:pt x="10369" y="579"/>
                      <a:pt x="10363" y="569"/>
                      <a:pt x="10359" y="557"/>
                    </a:cubicBezTo>
                    <a:cubicBezTo>
                      <a:pt x="10355" y="544"/>
                      <a:pt x="10353" y="528"/>
                      <a:pt x="10353" y="508"/>
                    </a:cubicBezTo>
                    <a:cubicBezTo>
                      <a:pt x="10353" y="230"/>
                      <a:pt x="10353" y="230"/>
                      <a:pt x="10353" y="230"/>
                    </a:cubicBezTo>
                    <a:cubicBezTo>
                      <a:pt x="10278" y="230"/>
                      <a:pt x="10278" y="230"/>
                      <a:pt x="10278" y="230"/>
                    </a:cubicBezTo>
                    <a:cubicBezTo>
                      <a:pt x="10278" y="167"/>
                      <a:pt x="10278" y="167"/>
                      <a:pt x="10278" y="167"/>
                    </a:cubicBezTo>
                    <a:cubicBezTo>
                      <a:pt x="10353" y="167"/>
                      <a:pt x="10353" y="167"/>
                      <a:pt x="10353" y="167"/>
                    </a:cubicBezTo>
                    <a:cubicBezTo>
                      <a:pt x="10353" y="36"/>
                      <a:pt x="10353" y="36"/>
                      <a:pt x="10353" y="36"/>
                    </a:cubicBezTo>
                    <a:cubicBezTo>
                      <a:pt x="10424" y="36"/>
                      <a:pt x="10424" y="36"/>
                      <a:pt x="10424" y="36"/>
                    </a:cubicBezTo>
                    <a:cubicBezTo>
                      <a:pt x="10424" y="167"/>
                      <a:pt x="10424" y="167"/>
                      <a:pt x="10424" y="167"/>
                    </a:cubicBezTo>
                    <a:lnTo>
                      <a:pt x="10511" y="167"/>
                    </a:lnTo>
                    <a:close/>
                    <a:moveTo>
                      <a:pt x="9923" y="167"/>
                    </a:moveTo>
                    <a:cubicBezTo>
                      <a:pt x="9923" y="236"/>
                      <a:pt x="9923" y="236"/>
                      <a:pt x="9923" y="236"/>
                    </a:cubicBezTo>
                    <a:cubicBezTo>
                      <a:pt x="9925" y="236"/>
                      <a:pt x="9925" y="236"/>
                      <a:pt x="9925" y="236"/>
                    </a:cubicBezTo>
                    <a:cubicBezTo>
                      <a:pt x="9955" y="183"/>
                      <a:pt x="10002" y="157"/>
                      <a:pt x="10067" y="157"/>
                    </a:cubicBezTo>
                    <a:cubicBezTo>
                      <a:pt x="10095" y="157"/>
                      <a:pt x="10119" y="160"/>
                      <a:pt x="10138" y="168"/>
                    </a:cubicBezTo>
                    <a:cubicBezTo>
                      <a:pt x="10157" y="176"/>
                      <a:pt x="10173" y="187"/>
                      <a:pt x="10185" y="201"/>
                    </a:cubicBezTo>
                    <a:cubicBezTo>
                      <a:pt x="10196" y="215"/>
                      <a:pt x="10205" y="232"/>
                      <a:pt x="10210" y="251"/>
                    </a:cubicBezTo>
                    <a:cubicBezTo>
                      <a:pt x="10215" y="271"/>
                      <a:pt x="10217" y="293"/>
                      <a:pt x="10217" y="316"/>
                    </a:cubicBezTo>
                    <a:cubicBezTo>
                      <a:pt x="10217" y="603"/>
                      <a:pt x="10217" y="603"/>
                      <a:pt x="10217" y="603"/>
                    </a:cubicBezTo>
                    <a:cubicBezTo>
                      <a:pt x="10145" y="603"/>
                      <a:pt x="10145" y="603"/>
                      <a:pt x="10145" y="603"/>
                    </a:cubicBezTo>
                    <a:cubicBezTo>
                      <a:pt x="10145" y="308"/>
                      <a:pt x="10145" y="308"/>
                      <a:pt x="10145" y="308"/>
                    </a:cubicBezTo>
                    <a:cubicBezTo>
                      <a:pt x="10145" y="281"/>
                      <a:pt x="10137" y="259"/>
                      <a:pt x="10121" y="243"/>
                    </a:cubicBezTo>
                    <a:cubicBezTo>
                      <a:pt x="10106" y="228"/>
                      <a:pt x="10084" y="220"/>
                      <a:pt x="10056" y="220"/>
                    </a:cubicBezTo>
                    <a:cubicBezTo>
                      <a:pt x="10034" y="220"/>
                      <a:pt x="10015" y="223"/>
                      <a:pt x="10000" y="230"/>
                    </a:cubicBezTo>
                    <a:cubicBezTo>
                      <a:pt x="9983" y="237"/>
                      <a:pt x="9970" y="246"/>
                      <a:pt x="9959" y="259"/>
                    </a:cubicBezTo>
                    <a:cubicBezTo>
                      <a:pt x="9949" y="271"/>
                      <a:pt x="9941" y="286"/>
                      <a:pt x="9935" y="302"/>
                    </a:cubicBezTo>
                    <a:cubicBezTo>
                      <a:pt x="9930" y="319"/>
                      <a:pt x="9927" y="337"/>
                      <a:pt x="9927" y="356"/>
                    </a:cubicBezTo>
                    <a:cubicBezTo>
                      <a:pt x="9927" y="603"/>
                      <a:pt x="9927" y="603"/>
                      <a:pt x="9927" y="603"/>
                    </a:cubicBezTo>
                    <a:cubicBezTo>
                      <a:pt x="9856" y="603"/>
                      <a:pt x="9856" y="603"/>
                      <a:pt x="9856" y="603"/>
                    </a:cubicBezTo>
                    <a:cubicBezTo>
                      <a:pt x="9856" y="167"/>
                      <a:pt x="9856" y="167"/>
                      <a:pt x="9856" y="167"/>
                    </a:cubicBezTo>
                    <a:lnTo>
                      <a:pt x="9923" y="167"/>
                    </a:lnTo>
                    <a:close/>
                    <a:moveTo>
                      <a:pt x="9711" y="575"/>
                    </a:moveTo>
                    <a:cubicBezTo>
                      <a:pt x="9678" y="600"/>
                      <a:pt x="9637" y="612"/>
                      <a:pt x="9588" y="612"/>
                    </a:cubicBezTo>
                    <a:cubicBezTo>
                      <a:pt x="9553" y="612"/>
                      <a:pt x="9523" y="607"/>
                      <a:pt x="9497" y="595"/>
                    </a:cubicBezTo>
                    <a:cubicBezTo>
                      <a:pt x="9472" y="584"/>
                      <a:pt x="9450" y="568"/>
                      <a:pt x="9433" y="548"/>
                    </a:cubicBezTo>
                    <a:cubicBezTo>
                      <a:pt x="9415" y="528"/>
                      <a:pt x="9402" y="504"/>
                      <a:pt x="9393" y="476"/>
                    </a:cubicBezTo>
                    <a:cubicBezTo>
                      <a:pt x="9385" y="447"/>
                      <a:pt x="9380" y="417"/>
                      <a:pt x="9378" y="384"/>
                    </a:cubicBezTo>
                    <a:cubicBezTo>
                      <a:pt x="9378" y="350"/>
                      <a:pt x="9384" y="320"/>
                      <a:pt x="9394" y="293"/>
                    </a:cubicBezTo>
                    <a:cubicBezTo>
                      <a:pt x="9404" y="265"/>
                      <a:pt x="9418" y="241"/>
                      <a:pt x="9437" y="221"/>
                    </a:cubicBezTo>
                    <a:cubicBezTo>
                      <a:pt x="9455" y="200"/>
                      <a:pt x="9476" y="185"/>
                      <a:pt x="9501" y="173"/>
                    </a:cubicBezTo>
                    <a:cubicBezTo>
                      <a:pt x="9526" y="162"/>
                      <a:pt x="9554" y="157"/>
                      <a:pt x="9584" y="157"/>
                    </a:cubicBezTo>
                    <a:cubicBezTo>
                      <a:pt x="9622" y="157"/>
                      <a:pt x="9655" y="164"/>
                      <a:pt x="9680" y="181"/>
                    </a:cubicBezTo>
                    <a:cubicBezTo>
                      <a:pt x="9706" y="197"/>
                      <a:pt x="9727" y="217"/>
                      <a:pt x="9742" y="242"/>
                    </a:cubicBezTo>
                    <a:cubicBezTo>
                      <a:pt x="9757" y="266"/>
                      <a:pt x="9768" y="294"/>
                      <a:pt x="9774" y="323"/>
                    </a:cubicBezTo>
                    <a:cubicBezTo>
                      <a:pt x="9780" y="352"/>
                      <a:pt x="9782" y="380"/>
                      <a:pt x="9781" y="406"/>
                    </a:cubicBezTo>
                    <a:cubicBezTo>
                      <a:pt x="9454" y="406"/>
                      <a:pt x="9454" y="406"/>
                      <a:pt x="9454" y="406"/>
                    </a:cubicBezTo>
                    <a:cubicBezTo>
                      <a:pt x="9454" y="425"/>
                      <a:pt x="9456" y="444"/>
                      <a:pt x="9461" y="461"/>
                    </a:cubicBezTo>
                    <a:cubicBezTo>
                      <a:pt x="9466" y="478"/>
                      <a:pt x="9475" y="493"/>
                      <a:pt x="9486" y="506"/>
                    </a:cubicBezTo>
                    <a:cubicBezTo>
                      <a:pt x="9497" y="520"/>
                      <a:pt x="9511" y="530"/>
                      <a:pt x="9529" y="538"/>
                    </a:cubicBezTo>
                    <a:cubicBezTo>
                      <a:pt x="9546" y="546"/>
                      <a:pt x="9567" y="550"/>
                      <a:pt x="9590" y="550"/>
                    </a:cubicBezTo>
                    <a:cubicBezTo>
                      <a:pt x="9621" y="550"/>
                      <a:pt x="9646" y="543"/>
                      <a:pt x="9665" y="529"/>
                    </a:cubicBezTo>
                    <a:cubicBezTo>
                      <a:pt x="9685" y="515"/>
                      <a:pt x="9698" y="493"/>
                      <a:pt x="9703" y="465"/>
                    </a:cubicBezTo>
                    <a:cubicBezTo>
                      <a:pt x="9775" y="465"/>
                      <a:pt x="9775" y="465"/>
                      <a:pt x="9775" y="465"/>
                    </a:cubicBezTo>
                    <a:cubicBezTo>
                      <a:pt x="9765" y="513"/>
                      <a:pt x="9744" y="550"/>
                      <a:pt x="9711" y="575"/>
                    </a:cubicBezTo>
                    <a:moveTo>
                      <a:pt x="9694" y="295"/>
                    </a:moveTo>
                    <a:cubicBezTo>
                      <a:pt x="9687" y="280"/>
                      <a:pt x="9679" y="267"/>
                      <a:pt x="9668" y="256"/>
                    </a:cubicBezTo>
                    <a:cubicBezTo>
                      <a:pt x="9657" y="245"/>
                      <a:pt x="9644" y="236"/>
                      <a:pt x="9629" y="229"/>
                    </a:cubicBezTo>
                    <a:cubicBezTo>
                      <a:pt x="9614" y="223"/>
                      <a:pt x="9597" y="220"/>
                      <a:pt x="9580" y="220"/>
                    </a:cubicBezTo>
                    <a:cubicBezTo>
                      <a:pt x="9561" y="220"/>
                      <a:pt x="9544" y="223"/>
                      <a:pt x="9529" y="229"/>
                    </a:cubicBezTo>
                    <a:cubicBezTo>
                      <a:pt x="9514" y="236"/>
                      <a:pt x="9502" y="245"/>
                      <a:pt x="9491" y="256"/>
                    </a:cubicBezTo>
                    <a:cubicBezTo>
                      <a:pt x="9480" y="267"/>
                      <a:pt x="9472" y="281"/>
                      <a:pt x="9466" y="295"/>
                    </a:cubicBezTo>
                    <a:cubicBezTo>
                      <a:pt x="9459" y="310"/>
                      <a:pt x="9456" y="326"/>
                      <a:pt x="9454" y="343"/>
                    </a:cubicBezTo>
                    <a:cubicBezTo>
                      <a:pt x="9705" y="343"/>
                      <a:pt x="9705" y="343"/>
                      <a:pt x="9705" y="343"/>
                    </a:cubicBezTo>
                    <a:cubicBezTo>
                      <a:pt x="9704" y="326"/>
                      <a:pt x="9700" y="310"/>
                      <a:pt x="9694" y="295"/>
                    </a:cubicBezTo>
                    <a:moveTo>
                      <a:pt x="8750" y="167"/>
                    </a:moveTo>
                    <a:cubicBezTo>
                      <a:pt x="8750" y="231"/>
                      <a:pt x="8750" y="231"/>
                      <a:pt x="8750" y="231"/>
                    </a:cubicBezTo>
                    <a:cubicBezTo>
                      <a:pt x="8751" y="231"/>
                      <a:pt x="8751" y="231"/>
                      <a:pt x="8751" y="231"/>
                    </a:cubicBezTo>
                    <a:cubicBezTo>
                      <a:pt x="8784" y="181"/>
                      <a:pt x="8831" y="157"/>
                      <a:pt x="8892" y="157"/>
                    </a:cubicBezTo>
                    <a:cubicBezTo>
                      <a:pt x="8919" y="157"/>
                      <a:pt x="8944" y="162"/>
                      <a:pt x="8966" y="173"/>
                    </a:cubicBezTo>
                    <a:cubicBezTo>
                      <a:pt x="8988" y="185"/>
                      <a:pt x="9003" y="204"/>
                      <a:pt x="9012" y="231"/>
                    </a:cubicBezTo>
                    <a:cubicBezTo>
                      <a:pt x="9027" y="207"/>
                      <a:pt x="9046" y="189"/>
                      <a:pt x="9070" y="176"/>
                    </a:cubicBezTo>
                    <a:cubicBezTo>
                      <a:pt x="9094" y="163"/>
                      <a:pt x="9120" y="157"/>
                      <a:pt x="9149" y="157"/>
                    </a:cubicBezTo>
                    <a:cubicBezTo>
                      <a:pt x="9171" y="157"/>
                      <a:pt x="9191" y="159"/>
                      <a:pt x="9209" y="164"/>
                    </a:cubicBezTo>
                    <a:cubicBezTo>
                      <a:pt x="9226" y="168"/>
                      <a:pt x="9241" y="176"/>
                      <a:pt x="9254" y="186"/>
                    </a:cubicBezTo>
                    <a:cubicBezTo>
                      <a:pt x="9267" y="196"/>
                      <a:pt x="9277" y="209"/>
                      <a:pt x="9284" y="225"/>
                    </a:cubicBezTo>
                    <a:cubicBezTo>
                      <a:pt x="9290" y="241"/>
                      <a:pt x="9294" y="261"/>
                      <a:pt x="9294" y="283"/>
                    </a:cubicBezTo>
                    <a:cubicBezTo>
                      <a:pt x="9294" y="603"/>
                      <a:pt x="9294" y="603"/>
                      <a:pt x="9294" y="603"/>
                    </a:cubicBezTo>
                    <a:cubicBezTo>
                      <a:pt x="9222" y="603"/>
                      <a:pt x="9222" y="603"/>
                      <a:pt x="9222" y="603"/>
                    </a:cubicBezTo>
                    <a:cubicBezTo>
                      <a:pt x="9222" y="317"/>
                      <a:pt x="9222" y="317"/>
                      <a:pt x="9222" y="317"/>
                    </a:cubicBezTo>
                    <a:cubicBezTo>
                      <a:pt x="9222" y="303"/>
                      <a:pt x="9221" y="291"/>
                      <a:pt x="9219" y="279"/>
                    </a:cubicBezTo>
                    <a:cubicBezTo>
                      <a:pt x="9217" y="267"/>
                      <a:pt x="9213" y="257"/>
                      <a:pt x="9206" y="248"/>
                    </a:cubicBezTo>
                    <a:cubicBezTo>
                      <a:pt x="9200" y="239"/>
                      <a:pt x="9191" y="233"/>
                      <a:pt x="9181" y="227"/>
                    </a:cubicBezTo>
                    <a:cubicBezTo>
                      <a:pt x="9170" y="222"/>
                      <a:pt x="9155" y="220"/>
                      <a:pt x="9138" y="220"/>
                    </a:cubicBezTo>
                    <a:cubicBezTo>
                      <a:pt x="9103" y="220"/>
                      <a:pt x="9075" y="230"/>
                      <a:pt x="9054" y="250"/>
                    </a:cubicBezTo>
                    <a:cubicBezTo>
                      <a:pt x="9034" y="270"/>
                      <a:pt x="9024" y="297"/>
                      <a:pt x="9024" y="331"/>
                    </a:cubicBezTo>
                    <a:cubicBezTo>
                      <a:pt x="9024" y="603"/>
                      <a:pt x="9024" y="603"/>
                      <a:pt x="9024" y="603"/>
                    </a:cubicBezTo>
                    <a:cubicBezTo>
                      <a:pt x="8952" y="603"/>
                      <a:pt x="8952" y="603"/>
                      <a:pt x="8952" y="603"/>
                    </a:cubicBezTo>
                    <a:cubicBezTo>
                      <a:pt x="8952" y="317"/>
                      <a:pt x="8952" y="317"/>
                      <a:pt x="8952" y="317"/>
                    </a:cubicBezTo>
                    <a:cubicBezTo>
                      <a:pt x="8952" y="303"/>
                      <a:pt x="8951" y="290"/>
                      <a:pt x="8948" y="278"/>
                    </a:cubicBezTo>
                    <a:cubicBezTo>
                      <a:pt x="8946" y="266"/>
                      <a:pt x="8941" y="256"/>
                      <a:pt x="8936" y="247"/>
                    </a:cubicBezTo>
                    <a:cubicBezTo>
                      <a:pt x="8929" y="238"/>
                      <a:pt x="8921" y="232"/>
                      <a:pt x="8911" y="227"/>
                    </a:cubicBezTo>
                    <a:cubicBezTo>
                      <a:pt x="8900" y="222"/>
                      <a:pt x="8887" y="220"/>
                      <a:pt x="8870" y="220"/>
                    </a:cubicBezTo>
                    <a:cubicBezTo>
                      <a:pt x="8849" y="220"/>
                      <a:pt x="8832" y="224"/>
                      <a:pt x="8817" y="233"/>
                    </a:cubicBezTo>
                    <a:cubicBezTo>
                      <a:pt x="8802" y="241"/>
                      <a:pt x="8790" y="251"/>
                      <a:pt x="8780" y="263"/>
                    </a:cubicBezTo>
                    <a:cubicBezTo>
                      <a:pt x="8771" y="275"/>
                      <a:pt x="8765" y="287"/>
                      <a:pt x="8760" y="300"/>
                    </a:cubicBezTo>
                    <a:cubicBezTo>
                      <a:pt x="8756" y="312"/>
                      <a:pt x="8754" y="323"/>
                      <a:pt x="8754" y="331"/>
                    </a:cubicBezTo>
                    <a:cubicBezTo>
                      <a:pt x="8754" y="603"/>
                      <a:pt x="8754" y="603"/>
                      <a:pt x="8754" y="603"/>
                    </a:cubicBezTo>
                    <a:cubicBezTo>
                      <a:pt x="8682" y="603"/>
                      <a:pt x="8682" y="603"/>
                      <a:pt x="8682" y="603"/>
                    </a:cubicBezTo>
                    <a:cubicBezTo>
                      <a:pt x="8682" y="167"/>
                      <a:pt x="8682" y="167"/>
                      <a:pt x="8682" y="167"/>
                    </a:cubicBezTo>
                    <a:lnTo>
                      <a:pt x="8750" y="167"/>
                    </a:lnTo>
                    <a:close/>
                    <a:moveTo>
                      <a:pt x="8603" y="167"/>
                    </a:moveTo>
                    <a:cubicBezTo>
                      <a:pt x="8603" y="230"/>
                      <a:pt x="8603" y="230"/>
                      <a:pt x="8603" y="230"/>
                    </a:cubicBezTo>
                    <a:cubicBezTo>
                      <a:pt x="8516" y="230"/>
                      <a:pt x="8516" y="230"/>
                      <a:pt x="8516" y="230"/>
                    </a:cubicBezTo>
                    <a:cubicBezTo>
                      <a:pt x="8516" y="501"/>
                      <a:pt x="8516" y="501"/>
                      <a:pt x="8516" y="501"/>
                    </a:cubicBezTo>
                    <a:cubicBezTo>
                      <a:pt x="8516" y="509"/>
                      <a:pt x="8517" y="516"/>
                      <a:pt x="8518" y="521"/>
                    </a:cubicBezTo>
                    <a:cubicBezTo>
                      <a:pt x="8519" y="526"/>
                      <a:pt x="8522" y="530"/>
                      <a:pt x="8526" y="533"/>
                    </a:cubicBezTo>
                    <a:cubicBezTo>
                      <a:pt x="8530" y="536"/>
                      <a:pt x="8536" y="538"/>
                      <a:pt x="8543" y="538"/>
                    </a:cubicBezTo>
                    <a:cubicBezTo>
                      <a:pt x="8550" y="540"/>
                      <a:pt x="8559" y="540"/>
                      <a:pt x="8570" y="540"/>
                    </a:cubicBezTo>
                    <a:cubicBezTo>
                      <a:pt x="8603" y="540"/>
                      <a:pt x="8603" y="540"/>
                      <a:pt x="8603" y="540"/>
                    </a:cubicBezTo>
                    <a:cubicBezTo>
                      <a:pt x="8603" y="603"/>
                      <a:pt x="8603" y="603"/>
                      <a:pt x="8603" y="603"/>
                    </a:cubicBezTo>
                    <a:cubicBezTo>
                      <a:pt x="8548" y="603"/>
                      <a:pt x="8548" y="603"/>
                      <a:pt x="8548" y="603"/>
                    </a:cubicBezTo>
                    <a:cubicBezTo>
                      <a:pt x="8529" y="603"/>
                      <a:pt x="8513" y="602"/>
                      <a:pt x="8500" y="599"/>
                    </a:cubicBezTo>
                    <a:cubicBezTo>
                      <a:pt x="8487" y="597"/>
                      <a:pt x="8476" y="592"/>
                      <a:pt x="8468" y="585"/>
                    </a:cubicBezTo>
                    <a:cubicBezTo>
                      <a:pt x="8460" y="579"/>
                      <a:pt x="8454" y="569"/>
                      <a:pt x="8450" y="557"/>
                    </a:cubicBezTo>
                    <a:cubicBezTo>
                      <a:pt x="8446" y="544"/>
                      <a:pt x="8444" y="528"/>
                      <a:pt x="8444" y="508"/>
                    </a:cubicBezTo>
                    <a:cubicBezTo>
                      <a:pt x="8444" y="230"/>
                      <a:pt x="8444" y="230"/>
                      <a:pt x="8444" y="230"/>
                    </a:cubicBezTo>
                    <a:cubicBezTo>
                      <a:pt x="8370" y="230"/>
                      <a:pt x="8370" y="230"/>
                      <a:pt x="8370" y="230"/>
                    </a:cubicBezTo>
                    <a:cubicBezTo>
                      <a:pt x="8370" y="167"/>
                      <a:pt x="8370" y="167"/>
                      <a:pt x="8370" y="167"/>
                    </a:cubicBezTo>
                    <a:cubicBezTo>
                      <a:pt x="8444" y="167"/>
                      <a:pt x="8444" y="167"/>
                      <a:pt x="8444" y="167"/>
                    </a:cubicBezTo>
                    <a:cubicBezTo>
                      <a:pt x="8444" y="36"/>
                      <a:pt x="8444" y="36"/>
                      <a:pt x="8444" y="36"/>
                    </a:cubicBezTo>
                    <a:cubicBezTo>
                      <a:pt x="8516" y="36"/>
                      <a:pt x="8516" y="36"/>
                      <a:pt x="8516" y="36"/>
                    </a:cubicBezTo>
                    <a:cubicBezTo>
                      <a:pt x="8516" y="167"/>
                      <a:pt x="8516" y="167"/>
                      <a:pt x="8516" y="167"/>
                    </a:cubicBezTo>
                    <a:lnTo>
                      <a:pt x="8603" y="167"/>
                    </a:lnTo>
                    <a:close/>
                    <a:moveTo>
                      <a:pt x="8305" y="603"/>
                    </a:moveTo>
                    <a:cubicBezTo>
                      <a:pt x="8233" y="603"/>
                      <a:pt x="8233" y="603"/>
                      <a:pt x="8233" y="603"/>
                    </a:cubicBezTo>
                    <a:cubicBezTo>
                      <a:pt x="8233" y="166"/>
                      <a:pt x="8233" y="166"/>
                      <a:pt x="8233" y="166"/>
                    </a:cubicBezTo>
                    <a:cubicBezTo>
                      <a:pt x="8305" y="166"/>
                      <a:pt x="8305" y="166"/>
                      <a:pt x="8305" y="166"/>
                    </a:cubicBezTo>
                    <a:lnTo>
                      <a:pt x="8305" y="603"/>
                    </a:lnTo>
                    <a:close/>
                    <a:moveTo>
                      <a:pt x="8233" y="0"/>
                    </a:moveTo>
                    <a:cubicBezTo>
                      <a:pt x="8305" y="0"/>
                      <a:pt x="8305" y="0"/>
                      <a:pt x="8305" y="0"/>
                    </a:cubicBezTo>
                    <a:cubicBezTo>
                      <a:pt x="8305" y="88"/>
                      <a:pt x="8305" y="88"/>
                      <a:pt x="8305" y="88"/>
                    </a:cubicBezTo>
                    <a:cubicBezTo>
                      <a:pt x="8233" y="88"/>
                      <a:pt x="8233" y="88"/>
                      <a:pt x="8233" y="88"/>
                    </a:cubicBezTo>
                    <a:lnTo>
                      <a:pt x="8233" y="0"/>
                    </a:lnTo>
                    <a:close/>
                    <a:moveTo>
                      <a:pt x="7576" y="167"/>
                    </a:moveTo>
                    <a:cubicBezTo>
                      <a:pt x="7576" y="231"/>
                      <a:pt x="7576" y="231"/>
                      <a:pt x="7576" y="231"/>
                    </a:cubicBezTo>
                    <a:cubicBezTo>
                      <a:pt x="7578" y="231"/>
                      <a:pt x="7578" y="231"/>
                      <a:pt x="7578" y="231"/>
                    </a:cubicBezTo>
                    <a:cubicBezTo>
                      <a:pt x="7611" y="181"/>
                      <a:pt x="7657" y="157"/>
                      <a:pt x="7719" y="157"/>
                    </a:cubicBezTo>
                    <a:cubicBezTo>
                      <a:pt x="7746" y="157"/>
                      <a:pt x="7770" y="162"/>
                      <a:pt x="7792" y="173"/>
                    </a:cubicBezTo>
                    <a:cubicBezTo>
                      <a:pt x="7814" y="185"/>
                      <a:pt x="7830" y="204"/>
                      <a:pt x="7839" y="231"/>
                    </a:cubicBezTo>
                    <a:cubicBezTo>
                      <a:pt x="7853" y="207"/>
                      <a:pt x="7873" y="189"/>
                      <a:pt x="7897" y="176"/>
                    </a:cubicBezTo>
                    <a:cubicBezTo>
                      <a:pt x="7920" y="163"/>
                      <a:pt x="7947" y="157"/>
                      <a:pt x="7976" y="157"/>
                    </a:cubicBezTo>
                    <a:cubicBezTo>
                      <a:pt x="7998" y="157"/>
                      <a:pt x="8017" y="159"/>
                      <a:pt x="8035" y="164"/>
                    </a:cubicBezTo>
                    <a:cubicBezTo>
                      <a:pt x="8053" y="168"/>
                      <a:pt x="8068" y="176"/>
                      <a:pt x="8081" y="186"/>
                    </a:cubicBezTo>
                    <a:cubicBezTo>
                      <a:pt x="8094" y="196"/>
                      <a:pt x="8103" y="209"/>
                      <a:pt x="8110" y="225"/>
                    </a:cubicBezTo>
                    <a:cubicBezTo>
                      <a:pt x="8117" y="241"/>
                      <a:pt x="8121" y="261"/>
                      <a:pt x="8121" y="283"/>
                    </a:cubicBezTo>
                    <a:cubicBezTo>
                      <a:pt x="8121" y="603"/>
                      <a:pt x="8121" y="603"/>
                      <a:pt x="8121" y="603"/>
                    </a:cubicBezTo>
                    <a:cubicBezTo>
                      <a:pt x="8049" y="603"/>
                      <a:pt x="8049" y="603"/>
                      <a:pt x="8049" y="603"/>
                    </a:cubicBezTo>
                    <a:cubicBezTo>
                      <a:pt x="8049" y="317"/>
                      <a:pt x="8049" y="317"/>
                      <a:pt x="8049" y="317"/>
                    </a:cubicBezTo>
                    <a:cubicBezTo>
                      <a:pt x="8049" y="303"/>
                      <a:pt x="8048" y="291"/>
                      <a:pt x="8046" y="279"/>
                    </a:cubicBezTo>
                    <a:cubicBezTo>
                      <a:pt x="8043" y="267"/>
                      <a:pt x="8039" y="257"/>
                      <a:pt x="8033" y="248"/>
                    </a:cubicBezTo>
                    <a:cubicBezTo>
                      <a:pt x="8027" y="239"/>
                      <a:pt x="8018" y="233"/>
                      <a:pt x="8007" y="227"/>
                    </a:cubicBezTo>
                    <a:cubicBezTo>
                      <a:pt x="7996" y="222"/>
                      <a:pt x="7982" y="220"/>
                      <a:pt x="7965" y="220"/>
                    </a:cubicBezTo>
                    <a:cubicBezTo>
                      <a:pt x="7929" y="220"/>
                      <a:pt x="7901" y="230"/>
                      <a:pt x="7881" y="250"/>
                    </a:cubicBezTo>
                    <a:cubicBezTo>
                      <a:pt x="7861" y="270"/>
                      <a:pt x="7851" y="297"/>
                      <a:pt x="7851" y="331"/>
                    </a:cubicBezTo>
                    <a:cubicBezTo>
                      <a:pt x="7851" y="603"/>
                      <a:pt x="7851" y="603"/>
                      <a:pt x="7851" y="603"/>
                    </a:cubicBezTo>
                    <a:cubicBezTo>
                      <a:pt x="7779" y="603"/>
                      <a:pt x="7779" y="603"/>
                      <a:pt x="7779" y="603"/>
                    </a:cubicBezTo>
                    <a:cubicBezTo>
                      <a:pt x="7779" y="317"/>
                      <a:pt x="7779" y="317"/>
                      <a:pt x="7779" y="317"/>
                    </a:cubicBezTo>
                    <a:cubicBezTo>
                      <a:pt x="7779" y="303"/>
                      <a:pt x="7778" y="290"/>
                      <a:pt x="7775" y="278"/>
                    </a:cubicBezTo>
                    <a:cubicBezTo>
                      <a:pt x="7773" y="266"/>
                      <a:pt x="7768" y="256"/>
                      <a:pt x="7762" y="247"/>
                    </a:cubicBezTo>
                    <a:cubicBezTo>
                      <a:pt x="7756" y="238"/>
                      <a:pt x="7748" y="232"/>
                      <a:pt x="7737" y="227"/>
                    </a:cubicBezTo>
                    <a:cubicBezTo>
                      <a:pt x="7727" y="222"/>
                      <a:pt x="7713" y="220"/>
                      <a:pt x="7697" y="220"/>
                    </a:cubicBezTo>
                    <a:cubicBezTo>
                      <a:pt x="7676" y="220"/>
                      <a:pt x="7658" y="224"/>
                      <a:pt x="7643" y="233"/>
                    </a:cubicBezTo>
                    <a:cubicBezTo>
                      <a:pt x="7628" y="241"/>
                      <a:pt x="7616" y="251"/>
                      <a:pt x="7607" y="263"/>
                    </a:cubicBezTo>
                    <a:cubicBezTo>
                      <a:pt x="7598" y="275"/>
                      <a:pt x="7591" y="287"/>
                      <a:pt x="7587" y="300"/>
                    </a:cubicBezTo>
                    <a:cubicBezTo>
                      <a:pt x="7583" y="312"/>
                      <a:pt x="7581" y="323"/>
                      <a:pt x="7581" y="331"/>
                    </a:cubicBezTo>
                    <a:cubicBezTo>
                      <a:pt x="7581" y="603"/>
                      <a:pt x="7581" y="603"/>
                      <a:pt x="7581" y="603"/>
                    </a:cubicBezTo>
                    <a:cubicBezTo>
                      <a:pt x="7509" y="603"/>
                      <a:pt x="7509" y="603"/>
                      <a:pt x="7509" y="603"/>
                    </a:cubicBezTo>
                    <a:cubicBezTo>
                      <a:pt x="7509" y="167"/>
                      <a:pt x="7509" y="167"/>
                      <a:pt x="7509" y="167"/>
                    </a:cubicBezTo>
                    <a:lnTo>
                      <a:pt x="7576" y="167"/>
                    </a:lnTo>
                    <a:close/>
                    <a:moveTo>
                      <a:pt x="6856" y="167"/>
                    </a:moveTo>
                    <a:cubicBezTo>
                      <a:pt x="6856" y="231"/>
                      <a:pt x="6856" y="231"/>
                      <a:pt x="6856" y="231"/>
                    </a:cubicBezTo>
                    <a:cubicBezTo>
                      <a:pt x="6858" y="231"/>
                      <a:pt x="6858" y="231"/>
                      <a:pt x="6858" y="231"/>
                    </a:cubicBezTo>
                    <a:cubicBezTo>
                      <a:pt x="6891" y="181"/>
                      <a:pt x="6938" y="157"/>
                      <a:pt x="6999" y="157"/>
                    </a:cubicBezTo>
                    <a:cubicBezTo>
                      <a:pt x="7026" y="157"/>
                      <a:pt x="7050" y="162"/>
                      <a:pt x="7072" y="173"/>
                    </a:cubicBezTo>
                    <a:cubicBezTo>
                      <a:pt x="7094" y="185"/>
                      <a:pt x="7110" y="204"/>
                      <a:pt x="7119" y="231"/>
                    </a:cubicBezTo>
                    <a:cubicBezTo>
                      <a:pt x="7133" y="207"/>
                      <a:pt x="7153" y="189"/>
                      <a:pt x="7177" y="176"/>
                    </a:cubicBezTo>
                    <a:cubicBezTo>
                      <a:pt x="7200" y="163"/>
                      <a:pt x="7227" y="157"/>
                      <a:pt x="7255" y="157"/>
                    </a:cubicBezTo>
                    <a:cubicBezTo>
                      <a:pt x="7277" y="157"/>
                      <a:pt x="7297" y="159"/>
                      <a:pt x="7315" y="164"/>
                    </a:cubicBezTo>
                    <a:cubicBezTo>
                      <a:pt x="7333" y="168"/>
                      <a:pt x="7348" y="176"/>
                      <a:pt x="7361" y="186"/>
                    </a:cubicBezTo>
                    <a:cubicBezTo>
                      <a:pt x="7373" y="196"/>
                      <a:pt x="7383" y="209"/>
                      <a:pt x="7390" y="225"/>
                    </a:cubicBezTo>
                    <a:cubicBezTo>
                      <a:pt x="7397" y="241"/>
                      <a:pt x="7401" y="261"/>
                      <a:pt x="7401" y="283"/>
                    </a:cubicBezTo>
                    <a:cubicBezTo>
                      <a:pt x="7401" y="603"/>
                      <a:pt x="7401" y="603"/>
                      <a:pt x="7401" y="603"/>
                    </a:cubicBezTo>
                    <a:cubicBezTo>
                      <a:pt x="7329" y="603"/>
                      <a:pt x="7329" y="603"/>
                      <a:pt x="7329" y="603"/>
                    </a:cubicBezTo>
                    <a:cubicBezTo>
                      <a:pt x="7329" y="317"/>
                      <a:pt x="7329" y="317"/>
                      <a:pt x="7329" y="317"/>
                    </a:cubicBezTo>
                    <a:cubicBezTo>
                      <a:pt x="7329" y="303"/>
                      <a:pt x="7328" y="291"/>
                      <a:pt x="7326" y="279"/>
                    </a:cubicBezTo>
                    <a:cubicBezTo>
                      <a:pt x="7323" y="267"/>
                      <a:pt x="7319" y="257"/>
                      <a:pt x="7313" y="248"/>
                    </a:cubicBezTo>
                    <a:cubicBezTo>
                      <a:pt x="7307" y="239"/>
                      <a:pt x="7298" y="233"/>
                      <a:pt x="7287" y="227"/>
                    </a:cubicBezTo>
                    <a:cubicBezTo>
                      <a:pt x="7276" y="222"/>
                      <a:pt x="7262" y="220"/>
                      <a:pt x="7245" y="220"/>
                    </a:cubicBezTo>
                    <a:cubicBezTo>
                      <a:pt x="7209" y="220"/>
                      <a:pt x="7181" y="230"/>
                      <a:pt x="7161" y="250"/>
                    </a:cubicBezTo>
                    <a:cubicBezTo>
                      <a:pt x="7141" y="270"/>
                      <a:pt x="7131" y="297"/>
                      <a:pt x="7131" y="331"/>
                    </a:cubicBezTo>
                    <a:cubicBezTo>
                      <a:pt x="7131" y="603"/>
                      <a:pt x="7131" y="603"/>
                      <a:pt x="7131" y="603"/>
                    </a:cubicBezTo>
                    <a:cubicBezTo>
                      <a:pt x="7059" y="603"/>
                      <a:pt x="7059" y="603"/>
                      <a:pt x="7059" y="603"/>
                    </a:cubicBezTo>
                    <a:cubicBezTo>
                      <a:pt x="7059" y="317"/>
                      <a:pt x="7059" y="317"/>
                      <a:pt x="7059" y="317"/>
                    </a:cubicBezTo>
                    <a:cubicBezTo>
                      <a:pt x="7059" y="303"/>
                      <a:pt x="7058" y="290"/>
                      <a:pt x="7055" y="278"/>
                    </a:cubicBezTo>
                    <a:cubicBezTo>
                      <a:pt x="7053" y="266"/>
                      <a:pt x="7048" y="256"/>
                      <a:pt x="7042" y="247"/>
                    </a:cubicBezTo>
                    <a:cubicBezTo>
                      <a:pt x="7036" y="238"/>
                      <a:pt x="7027" y="232"/>
                      <a:pt x="7017" y="227"/>
                    </a:cubicBezTo>
                    <a:cubicBezTo>
                      <a:pt x="7007" y="222"/>
                      <a:pt x="6993" y="220"/>
                      <a:pt x="6977" y="220"/>
                    </a:cubicBezTo>
                    <a:cubicBezTo>
                      <a:pt x="6956" y="220"/>
                      <a:pt x="6938" y="224"/>
                      <a:pt x="6923" y="233"/>
                    </a:cubicBezTo>
                    <a:cubicBezTo>
                      <a:pt x="6909" y="241"/>
                      <a:pt x="6897" y="251"/>
                      <a:pt x="6887" y="263"/>
                    </a:cubicBezTo>
                    <a:cubicBezTo>
                      <a:pt x="6878" y="275"/>
                      <a:pt x="6871" y="287"/>
                      <a:pt x="6867" y="300"/>
                    </a:cubicBezTo>
                    <a:cubicBezTo>
                      <a:pt x="6863" y="312"/>
                      <a:pt x="6861" y="323"/>
                      <a:pt x="6861" y="331"/>
                    </a:cubicBezTo>
                    <a:cubicBezTo>
                      <a:pt x="6861" y="603"/>
                      <a:pt x="6861" y="603"/>
                      <a:pt x="6861" y="603"/>
                    </a:cubicBezTo>
                    <a:cubicBezTo>
                      <a:pt x="6789" y="603"/>
                      <a:pt x="6789" y="603"/>
                      <a:pt x="6789" y="603"/>
                    </a:cubicBezTo>
                    <a:cubicBezTo>
                      <a:pt x="6789" y="167"/>
                      <a:pt x="6789" y="167"/>
                      <a:pt x="6789" y="167"/>
                    </a:cubicBezTo>
                    <a:lnTo>
                      <a:pt x="6856" y="167"/>
                    </a:lnTo>
                    <a:close/>
                    <a:moveTo>
                      <a:pt x="6294" y="295"/>
                    </a:moveTo>
                    <a:cubicBezTo>
                      <a:pt x="6303" y="268"/>
                      <a:pt x="6316" y="243"/>
                      <a:pt x="6334" y="223"/>
                    </a:cubicBezTo>
                    <a:cubicBezTo>
                      <a:pt x="6352" y="202"/>
                      <a:pt x="6375" y="186"/>
                      <a:pt x="6401" y="174"/>
                    </a:cubicBezTo>
                    <a:cubicBezTo>
                      <a:pt x="6428" y="162"/>
                      <a:pt x="6458" y="157"/>
                      <a:pt x="6492" y="157"/>
                    </a:cubicBezTo>
                    <a:cubicBezTo>
                      <a:pt x="6527" y="157"/>
                      <a:pt x="6558" y="162"/>
                      <a:pt x="6584" y="174"/>
                    </a:cubicBezTo>
                    <a:cubicBezTo>
                      <a:pt x="6610" y="186"/>
                      <a:pt x="6632" y="202"/>
                      <a:pt x="6650" y="223"/>
                    </a:cubicBezTo>
                    <a:cubicBezTo>
                      <a:pt x="6668" y="243"/>
                      <a:pt x="6682" y="268"/>
                      <a:pt x="6691" y="295"/>
                    </a:cubicBezTo>
                    <a:cubicBezTo>
                      <a:pt x="6700" y="323"/>
                      <a:pt x="6704" y="353"/>
                      <a:pt x="6704" y="385"/>
                    </a:cubicBezTo>
                    <a:cubicBezTo>
                      <a:pt x="6704" y="417"/>
                      <a:pt x="6700" y="447"/>
                      <a:pt x="6691" y="475"/>
                    </a:cubicBezTo>
                    <a:cubicBezTo>
                      <a:pt x="6682" y="502"/>
                      <a:pt x="6668" y="527"/>
                      <a:pt x="6650" y="547"/>
                    </a:cubicBezTo>
                    <a:cubicBezTo>
                      <a:pt x="6632" y="568"/>
                      <a:pt x="6610" y="584"/>
                      <a:pt x="6584" y="595"/>
                    </a:cubicBezTo>
                    <a:cubicBezTo>
                      <a:pt x="6558" y="606"/>
                      <a:pt x="6527" y="612"/>
                      <a:pt x="6492" y="612"/>
                    </a:cubicBezTo>
                    <a:cubicBezTo>
                      <a:pt x="6458" y="612"/>
                      <a:pt x="6428" y="606"/>
                      <a:pt x="6401" y="595"/>
                    </a:cubicBezTo>
                    <a:cubicBezTo>
                      <a:pt x="6375" y="584"/>
                      <a:pt x="6352" y="568"/>
                      <a:pt x="6334" y="547"/>
                    </a:cubicBezTo>
                    <a:cubicBezTo>
                      <a:pt x="6316" y="527"/>
                      <a:pt x="6303" y="502"/>
                      <a:pt x="6294" y="475"/>
                    </a:cubicBezTo>
                    <a:cubicBezTo>
                      <a:pt x="6285" y="447"/>
                      <a:pt x="6280" y="417"/>
                      <a:pt x="6280" y="385"/>
                    </a:cubicBezTo>
                    <a:cubicBezTo>
                      <a:pt x="6280" y="353"/>
                      <a:pt x="6285" y="323"/>
                      <a:pt x="6294" y="295"/>
                    </a:cubicBezTo>
                    <a:moveTo>
                      <a:pt x="6367" y="456"/>
                    </a:moveTo>
                    <a:cubicBezTo>
                      <a:pt x="6374" y="476"/>
                      <a:pt x="6384" y="494"/>
                      <a:pt x="6396" y="507"/>
                    </a:cubicBezTo>
                    <a:cubicBezTo>
                      <a:pt x="6408" y="521"/>
                      <a:pt x="6423" y="532"/>
                      <a:pt x="6440" y="539"/>
                    </a:cubicBezTo>
                    <a:cubicBezTo>
                      <a:pt x="6456" y="546"/>
                      <a:pt x="6474" y="550"/>
                      <a:pt x="6492" y="550"/>
                    </a:cubicBezTo>
                    <a:cubicBezTo>
                      <a:pt x="6511" y="550"/>
                      <a:pt x="6528" y="546"/>
                      <a:pt x="6545" y="539"/>
                    </a:cubicBezTo>
                    <a:cubicBezTo>
                      <a:pt x="6562" y="532"/>
                      <a:pt x="6576" y="521"/>
                      <a:pt x="6589" y="507"/>
                    </a:cubicBezTo>
                    <a:cubicBezTo>
                      <a:pt x="6601" y="494"/>
                      <a:pt x="6611" y="476"/>
                      <a:pt x="6618" y="456"/>
                    </a:cubicBezTo>
                    <a:cubicBezTo>
                      <a:pt x="6625" y="435"/>
                      <a:pt x="6628" y="412"/>
                      <a:pt x="6628" y="385"/>
                    </a:cubicBezTo>
                    <a:cubicBezTo>
                      <a:pt x="6628" y="359"/>
                      <a:pt x="6625" y="335"/>
                      <a:pt x="6618" y="315"/>
                    </a:cubicBezTo>
                    <a:cubicBezTo>
                      <a:pt x="6611" y="294"/>
                      <a:pt x="6601" y="277"/>
                      <a:pt x="6589" y="263"/>
                    </a:cubicBezTo>
                    <a:cubicBezTo>
                      <a:pt x="6576" y="249"/>
                      <a:pt x="6562" y="238"/>
                      <a:pt x="6545" y="231"/>
                    </a:cubicBezTo>
                    <a:cubicBezTo>
                      <a:pt x="6528" y="223"/>
                      <a:pt x="6511" y="220"/>
                      <a:pt x="6492" y="220"/>
                    </a:cubicBezTo>
                    <a:cubicBezTo>
                      <a:pt x="6474" y="220"/>
                      <a:pt x="6456" y="223"/>
                      <a:pt x="6440" y="231"/>
                    </a:cubicBezTo>
                    <a:cubicBezTo>
                      <a:pt x="6423" y="238"/>
                      <a:pt x="6408" y="249"/>
                      <a:pt x="6396" y="263"/>
                    </a:cubicBezTo>
                    <a:cubicBezTo>
                      <a:pt x="6384" y="277"/>
                      <a:pt x="6374" y="294"/>
                      <a:pt x="6367" y="315"/>
                    </a:cubicBezTo>
                    <a:cubicBezTo>
                      <a:pt x="6360" y="335"/>
                      <a:pt x="6356" y="359"/>
                      <a:pt x="6356" y="385"/>
                    </a:cubicBezTo>
                    <a:cubicBezTo>
                      <a:pt x="6356" y="412"/>
                      <a:pt x="6360" y="435"/>
                      <a:pt x="6367" y="456"/>
                    </a:cubicBezTo>
                    <a:moveTo>
                      <a:pt x="6112" y="243"/>
                    </a:moveTo>
                    <a:cubicBezTo>
                      <a:pt x="6094" y="227"/>
                      <a:pt x="6070" y="220"/>
                      <a:pt x="6039" y="220"/>
                    </a:cubicBezTo>
                    <a:cubicBezTo>
                      <a:pt x="6013" y="220"/>
                      <a:pt x="5991" y="224"/>
                      <a:pt x="5974" y="234"/>
                    </a:cubicBezTo>
                    <a:cubicBezTo>
                      <a:pt x="5957" y="244"/>
                      <a:pt x="5943" y="256"/>
                      <a:pt x="5932" y="272"/>
                    </a:cubicBezTo>
                    <a:cubicBezTo>
                      <a:pt x="5922" y="288"/>
                      <a:pt x="5915" y="306"/>
                      <a:pt x="5910" y="326"/>
                    </a:cubicBezTo>
                    <a:cubicBezTo>
                      <a:pt x="5905" y="347"/>
                      <a:pt x="5903" y="368"/>
                      <a:pt x="5903" y="390"/>
                    </a:cubicBezTo>
                    <a:cubicBezTo>
                      <a:pt x="5903" y="411"/>
                      <a:pt x="5905" y="430"/>
                      <a:pt x="5910" y="449"/>
                    </a:cubicBezTo>
                    <a:cubicBezTo>
                      <a:pt x="5915" y="469"/>
                      <a:pt x="5923" y="485"/>
                      <a:pt x="5933" y="501"/>
                    </a:cubicBezTo>
                    <a:cubicBezTo>
                      <a:pt x="5943" y="515"/>
                      <a:pt x="5956" y="527"/>
                      <a:pt x="5973" y="536"/>
                    </a:cubicBezTo>
                    <a:cubicBezTo>
                      <a:pt x="5989" y="545"/>
                      <a:pt x="6008" y="550"/>
                      <a:pt x="6031" y="550"/>
                    </a:cubicBezTo>
                    <a:cubicBezTo>
                      <a:pt x="6066" y="550"/>
                      <a:pt x="6094" y="541"/>
                      <a:pt x="6114" y="522"/>
                    </a:cubicBezTo>
                    <a:cubicBezTo>
                      <a:pt x="6134" y="504"/>
                      <a:pt x="6146" y="477"/>
                      <a:pt x="6151" y="444"/>
                    </a:cubicBezTo>
                    <a:cubicBezTo>
                      <a:pt x="6224" y="444"/>
                      <a:pt x="6224" y="444"/>
                      <a:pt x="6224" y="444"/>
                    </a:cubicBezTo>
                    <a:cubicBezTo>
                      <a:pt x="6216" y="498"/>
                      <a:pt x="6196" y="539"/>
                      <a:pt x="6164" y="568"/>
                    </a:cubicBezTo>
                    <a:cubicBezTo>
                      <a:pt x="6131" y="598"/>
                      <a:pt x="6087" y="612"/>
                      <a:pt x="6031" y="612"/>
                    </a:cubicBezTo>
                    <a:cubicBezTo>
                      <a:pt x="5998" y="612"/>
                      <a:pt x="5969" y="607"/>
                      <a:pt x="5943" y="596"/>
                    </a:cubicBezTo>
                    <a:cubicBezTo>
                      <a:pt x="5918" y="586"/>
                      <a:pt x="5896" y="570"/>
                      <a:pt x="5879" y="551"/>
                    </a:cubicBezTo>
                    <a:cubicBezTo>
                      <a:pt x="5862" y="531"/>
                      <a:pt x="5849" y="508"/>
                      <a:pt x="5840" y="480"/>
                    </a:cubicBezTo>
                    <a:cubicBezTo>
                      <a:pt x="5831" y="453"/>
                      <a:pt x="5827" y="423"/>
                      <a:pt x="5827" y="390"/>
                    </a:cubicBezTo>
                    <a:cubicBezTo>
                      <a:pt x="5827" y="358"/>
                      <a:pt x="5831" y="327"/>
                      <a:pt x="5840" y="299"/>
                    </a:cubicBezTo>
                    <a:cubicBezTo>
                      <a:pt x="5848" y="270"/>
                      <a:pt x="5861" y="245"/>
                      <a:pt x="5878" y="224"/>
                    </a:cubicBezTo>
                    <a:cubicBezTo>
                      <a:pt x="5895" y="203"/>
                      <a:pt x="5917" y="187"/>
                      <a:pt x="5943" y="175"/>
                    </a:cubicBezTo>
                    <a:cubicBezTo>
                      <a:pt x="5969" y="162"/>
                      <a:pt x="5999" y="157"/>
                      <a:pt x="6033" y="157"/>
                    </a:cubicBezTo>
                    <a:cubicBezTo>
                      <a:pt x="6058" y="157"/>
                      <a:pt x="6081" y="160"/>
                      <a:pt x="6103" y="165"/>
                    </a:cubicBezTo>
                    <a:cubicBezTo>
                      <a:pt x="6124" y="171"/>
                      <a:pt x="6144" y="180"/>
                      <a:pt x="6160" y="193"/>
                    </a:cubicBezTo>
                    <a:cubicBezTo>
                      <a:pt x="6177" y="205"/>
                      <a:pt x="6190" y="221"/>
                      <a:pt x="6201" y="240"/>
                    </a:cubicBezTo>
                    <a:cubicBezTo>
                      <a:pt x="6212" y="258"/>
                      <a:pt x="6219" y="281"/>
                      <a:pt x="6222" y="307"/>
                    </a:cubicBezTo>
                    <a:cubicBezTo>
                      <a:pt x="6147" y="307"/>
                      <a:pt x="6147" y="307"/>
                      <a:pt x="6147" y="307"/>
                    </a:cubicBezTo>
                    <a:cubicBezTo>
                      <a:pt x="6142" y="279"/>
                      <a:pt x="6130" y="258"/>
                      <a:pt x="6112" y="243"/>
                    </a:cubicBezTo>
                    <a:moveTo>
                      <a:pt x="5472" y="575"/>
                    </a:moveTo>
                    <a:cubicBezTo>
                      <a:pt x="5439" y="600"/>
                      <a:pt x="5398" y="612"/>
                      <a:pt x="5349" y="612"/>
                    </a:cubicBezTo>
                    <a:cubicBezTo>
                      <a:pt x="5314" y="612"/>
                      <a:pt x="5283" y="607"/>
                      <a:pt x="5258" y="595"/>
                    </a:cubicBezTo>
                    <a:cubicBezTo>
                      <a:pt x="5232" y="584"/>
                      <a:pt x="5211" y="568"/>
                      <a:pt x="5193" y="548"/>
                    </a:cubicBezTo>
                    <a:cubicBezTo>
                      <a:pt x="5176" y="528"/>
                      <a:pt x="5163" y="504"/>
                      <a:pt x="5154" y="476"/>
                    </a:cubicBezTo>
                    <a:cubicBezTo>
                      <a:pt x="5145" y="447"/>
                      <a:pt x="5140" y="417"/>
                      <a:pt x="5139" y="384"/>
                    </a:cubicBezTo>
                    <a:cubicBezTo>
                      <a:pt x="5139" y="350"/>
                      <a:pt x="5144" y="320"/>
                      <a:pt x="5154" y="293"/>
                    </a:cubicBezTo>
                    <a:cubicBezTo>
                      <a:pt x="5165" y="265"/>
                      <a:pt x="5179" y="241"/>
                      <a:pt x="5197" y="221"/>
                    </a:cubicBezTo>
                    <a:cubicBezTo>
                      <a:pt x="5215" y="200"/>
                      <a:pt x="5237" y="185"/>
                      <a:pt x="5262" y="173"/>
                    </a:cubicBezTo>
                    <a:cubicBezTo>
                      <a:pt x="5287" y="162"/>
                      <a:pt x="5314" y="157"/>
                      <a:pt x="5344" y="157"/>
                    </a:cubicBezTo>
                    <a:cubicBezTo>
                      <a:pt x="5383" y="157"/>
                      <a:pt x="5415" y="164"/>
                      <a:pt x="5441" y="181"/>
                    </a:cubicBezTo>
                    <a:cubicBezTo>
                      <a:pt x="5467" y="197"/>
                      <a:pt x="5487" y="217"/>
                      <a:pt x="5502" y="242"/>
                    </a:cubicBezTo>
                    <a:cubicBezTo>
                      <a:pt x="5518" y="266"/>
                      <a:pt x="5529" y="294"/>
                      <a:pt x="5535" y="323"/>
                    </a:cubicBezTo>
                    <a:cubicBezTo>
                      <a:pt x="5541" y="352"/>
                      <a:pt x="5543" y="380"/>
                      <a:pt x="5542" y="406"/>
                    </a:cubicBezTo>
                    <a:cubicBezTo>
                      <a:pt x="5215" y="406"/>
                      <a:pt x="5215" y="406"/>
                      <a:pt x="5215" y="406"/>
                    </a:cubicBezTo>
                    <a:cubicBezTo>
                      <a:pt x="5215" y="425"/>
                      <a:pt x="5217" y="444"/>
                      <a:pt x="5222" y="461"/>
                    </a:cubicBezTo>
                    <a:cubicBezTo>
                      <a:pt x="5227" y="478"/>
                      <a:pt x="5235" y="493"/>
                      <a:pt x="5247" y="506"/>
                    </a:cubicBezTo>
                    <a:cubicBezTo>
                      <a:pt x="5258" y="520"/>
                      <a:pt x="5272" y="530"/>
                      <a:pt x="5289" y="538"/>
                    </a:cubicBezTo>
                    <a:cubicBezTo>
                      <a:pt x="5307" y="546"/>
                      <a:pt x="5327" y="550"/>
                      <a:pt x="5351" y="550"/>
                    </a:cubicBezTo>
                    <a:cubicBezTo>
                      <a:pt x="5382" y="550"/>
                      <a:pt x="5406" y="543"/>
                      <a:pt x="5426" y="529"/>
                    </a:cubicBezTo>
                    <a:cubicBezTo>
                      <a:pt x="5445" y="515"/>
                      <a:pt x="5458" y="493"/>
                      <a:pt x="5464" y="465"/>
                    </a:cubicBezTo>
                    <a:cubicBezTo>
                      <a:pt x="5535" y="465"/>
                      <a:pt x="5535" y="465"/>
                      <a:pt x="5535" y="465"/>
                    </a:cubicBezTo>
                    <a:cubicBezTo>
                      <a:pt x="5525" y="513"/>
                      <a:pt x="5504" y="550"/>
                      <a:pt x="5472" y="575"/>
                    </a:cubicBezTo>
                    <a:moveTo>
                      <a:pt x="5455" y="295"/>
                    </a:moveTo>
                    <a:cubicBezTo>
                      <a:pt x="5448" y="280"/>
                      <a:pt x="5439" y="267"/>
                      <a:pt x="5428" y="256"/>
                    </a:cubicBezTo>
                    <a:cubicBezTo>
                      <a:pt x="5418" y="245"/>
                      <a:pt x="5404" y="236"/>
                      <a:pt x="5389" y="229"/>
                    </a:cubicBezTo>
                    <a:cubicBezTo>
                      <a:pt x="5375" y="223"/>
                      <a:pt x="5358" y="220"/>
                      <a:pt x="5340" y="220"/>
                    </a:cubicBezTo>
                    <a:cubicBezTo>
                      <a:pt x="5322" y="220"/>
                      <a:pt x="5305" y="223"/>
                      <a:pt x="5290" y="229"/>
                    </a:cubicBezTo>
                    <a:cubicBezTo>
                      <a:pt x="5275" y="236"/>
                      <a:pt x="5262" y="245"/>
                      <a:pt x="5252" y="256"/>
                    </a:cubicBezTo>
                    <a:cubicBezTo>
                      <a:pt x="5241" y="267"/>
                      <a:pt x="5232" y="281"/>
                      <a:pt x="5226" y="295"/>
                    </a:cubicBezTo>
                    <a:cubicBezTo>
                      <a:pt x="5220" y="310"/>
                      <a:pt x="5216" y="326"/>
                      <a:pt x="5215" y="343"/>
                    </a:cubicBezTo>
                    <a:cubicBezTo>
                      <a:pt x="5466" y="343"/>
                      <a:pt x="5466" y="343"/>
                      <a:pt x="5466" y="343"/>
                    </a:cubicBezTo>
                    <a:cubicBezTo>
                      <a:pt x="5465" y="326"/>
                      <a:pt x="5461" y="310"/>
                      <a:pt x="5455" y="295"/>
                    </a:cubicBezTo>
                    <a:moveTo>
                      <a:pt x="4765" y="0"/>
                    </a:moveTo>
                    <a:cubicBezTo>
                      <a:pt x="4765" y="231"/>
                      <a:pt x="4765" y="231"/>
                      <a:pt x="4765" y="231"/>
                    </a:cubicBezTo>
                    <a:cubicBezTo>
                      <a:pt x="4767" y="231"/>
                      <a:pt x="4767" y="231"/>
                      <a:pt x="4767" y="231"/>
                    </a:cubicBezTo>
                    <a:cubicBezTo>
                      <a:pt x="4772" y="217"/>
                      <a:pt x="4780" y="206"/>
                      <a:pt x="4791" y="197"/>
                    </a:cubicBezTo>
                    <a:cubicBezTo>
                      <a:pt x="4801" y="187"/>
                      <a:pt x="4812" y="180"/>
                      <a:pt x="4825" y="174"/>
                    </a:cubicBezTo>
                    <a:cubicBezTo>
                      <a:pt x="4837" y="168"/>
                      <a:pt x="4850" y="164"/>
                      <a:pt x="4864" y="161"/>
                    </a:cubicBezTo>
                    <a:cubicBezTo>
                      <a:pt x="4878" y="158"/>
                      <a:pt x="4892" y="157"/>
                      <a:pt x="4905" y="157"/>
                    </a:cubicBezTo>
                    <a:cubicBezTo>
                      <a:pt x="4933" y="157"/>
                      <a:pt x="4957" y="160"/>
                      <a:pt x="4976" y="168"/>
                    </a:cubicBezTo>
                    <a:cubicBezTo>
                      <a:pt x="4995" y="176"/>
                      <a:pt x="5011" y="187"/>
                      <a:pt x="5023" y="201"/>
                    </a:cubicBezTo>
                    <a:cubicBezTo>
                      <a:pt x="5035" y="215"/>
                      <a:pt x="5043" y="232"/>
                      <a:pt x="5048" y="251"/>
                    </a:cubicBezTo>
                    <a:cubicBezTo>
                      <a:pt x="5052" y="271"/>
                      <a:pt x="5055" y="293"/>
                      <a:pt x="5055" y="316"/>
                    </a:cubicBezTo>
                    <a:cubicBezTo>
                      <a:pt x="5055" y="603"/>
                      <a:pt x="5055" y="603"/>
                      <a:pt x="5055" y="603"/>
                    </a:cubicBezTo>
                    <a:cubicBezTo>
                      <a:pt x="4983" y="603"/>
                      <a:pt x="4983" y="603"/>
                      <a:pt x="4983" y="603"/>
                    </a:cubicBezTo>
                    <a:cubicBezTo>
                      <a:pt x="4983" y="308"/>
                      <a:pt x="4983" y="308"/>
                      <a:pt x="4983" y="308"/>
                    </a:cubicBezTo>
                    <a:cubicBezTo>
                      <a:pt x="4983" y="281"/>
                      <a:pt x="4975" y="259"/>
                      <a:pt x="4959" y="243"/>
                    </a:cubicBezTo>
                    <a:cubicBezTo>
                      <a:pt x="4944" y="228"/>
                      <a:pt x="4922" y="220"/>
                      <a:pt x="4894" y="220"/>
                    </a:cubicBezTo>
                    <a:cubicBezTo>
                      <a:pt x="4872" y="220"/>
                      <a:pt x="4853" y="223"/>
                      <a:pt x="4837" y="230"/>
                    </a:cubicBezTo>
                    <a:cubicBezTo>
                      <a:pt x="4821" y="237"/>
                      <a:pt x="4808" y="246"/>
                      <a:pt x="4797" y="259"/>
                    </a:cubicBezTo>
                    <a:cubicBezTo>
                      <a:pt x="4787" y="271"/>
                      <a:pt x="4779" y="286"/>
                      <a:pt x="4773" y="302"/>
                    </a:cubicBezTo>
                    <a:cubicBezTo>
                      <a:pt x="4768" y="319"/>
                      <a:pt x="4765" y="337"/>
                      <a:pt x="4765" y="356"/>
                    </a:cubicBezTo>
                    <a:cubicBezTo>
                      <a:pt x="4765" y="603"/>
                      <a:pt x="4765" y="603"/>
                      <a:pt x="4765" y="603"/>
                    </a:cubicBezTo>
                    <a:cubicBezTo>
                      <a:pt x="4693" y="603"/>
                      <a:pt x="4693" y="603"/>
                      <a:pt x="4693" y="603"/>
                    </a:cubicBezTo>
                    <a:cubicBezTo>
                      <a:pt x="4693" y="0"/>
                      <a:pt x="4693" y="0"/>
                      <a:pt x="4693" y="0"/>
                    </a:cubicBezTo>
                    <a:lnTo>
                      <a:pt x="4765" y="0"/>
                    </a:lnTo>
                    <a:close/>
                    <a:moveTo>
                      <a:pt x="4614" y="167"/>
                    </a:moveTo>
                    <a:cubicBezTo>
                      <a:pt x="4614" y="230"/>
                      <a:pt x="4614" y="230"/>
                      <a:pt x="4614" y="230"/>
                    </a:cubicBezTo>
                    <a:cubicBezTo>
                      <a:pt x="4527" y="230"/>
                      <a:pt x="4527" y="230"/>
                      <a:pt x="4527" y="230"/>
                    </a:cubicBezTo>
                    <a:cubicBezTo>
                      <a:pt x="4527" y="501"/>
                      <a:pt x="4527" y="501"/>
                      <a:pt x="4527" y="501"/>
                    </a:cubicBezTo>
                    <a:cubicBezTo>
                      <a:pt x="4527" y="509"/>
                      <a:pt x="4528" y="516"/>
                      <a:pt x="4529" y="521"/>
                    </a:cubicBezTo>
                    <a:cubicBezTo>
                      <a:pt x="4531" y="526"/>
                      <a:pt x="4533" y="530"/>
                      <a:pt x="4537" y="533"/>
                    </a:cubicBezTo>
                    <a:cubicBezTo>
                      <a:pt x="4541" y="536"/>
                      <a:pt x="4547" y="538"/>
                      <a:pt x="4554" y="538"/>
                    </a:cubicBezTo>
                    <a:cubicBezTo>
                      <a:pt x="4561" y="540"/>
                      <a:pt x="4570" y="540"/>
                      <a:pt x="4581" y="540"/>
                    </a:cubicBezTo>
                    <a:cubicBezTo>
                      <a:pt x="4614" y="540"/>
                      <a:pt x="4614" y="540"/>
                      <a:pt x="4614" y="540"/>
                    </a:cubicBezTo>
                    <a:cubicBezTo>
                      <a:pt x="4614" y="603"/>
                      <a:pt x="4614" y="603"/>
                      <a:pt x="4614" y="603"/>
                    </a:cubicBezTo>
                    <a:cubicBezTo>
                      <a:pt x="4559" y="603"/>
                      <a:pt x="4559" y="603"/>
                      <a:pt x="4559" y="603"/>
                    </a:cubicBezTo>
                    <a:cubicBezTo>
                      <a:pt x="4541" y="603"/>
                      <a:pt x="4525" y="602"/>
                      <a:pt x="4512" y="599"/>
                    </a:cubicBezTo>
                    <a:cubicBezTo>
                      <a:pt x="4498" y="597"/>
                      <a:pt x="4488" y="592"/>
                      <a:pt x="4479" y="585"/>
                    </a:cubicBezTo>
                    <a:cubicBezTo>
                      <a:pt x="4471" y="579"/>
                      <a:pt x="4465" y="569"/>
                      <a:pt x="4461" y="557"/>
                    </a:cubicBezTo>
                    <a:cubicBezTo>
                      <a:pt x="4457" y="544"/>
                      <a:pt x="4455" y="528"/>
                      <a:pt x="4455" y="508"/>
                    </a:cubicBezTo>
                    <a:cubicBezTo>
                      <a:pt x="4455" y="230"/>
                      <a:pt x="4455" y="230"/>
                      <a:pt x="4455" y="230"/>
                    </a:cubicBezTo>
                    <a:cubicBezTo>
                      <a:pt x="4381" y="230"/>
                      <a:pt x="4381" y="230"/>
                      <a:pt x="4381" y="230"/>
                    </a:cubicBezTo>
                    <a:cubicBezTo>
                      <a:pt x="4381" y="167"/>
                      <a:pt x="4381" y="167"/>
                      <a:pt x="4381" y="167"/>
                    </a:cubicBezTo>
                    <a:cubicBezTo>
                      <a:pt x="4455" y="167"/>
                      <a:pt x="4455" y="167"/>
                      <a:pt x="4455" y="167"/>
                    </a:cubicBezTo>
                    <a:cubicBezTo>
                      <a:pt x="4455" y="36"/>
                      <a:pt x="4455" y="36"/>
                      <a:pt x="4455" y="36"/>
                    </a:cubicBezTo>
                    <a:cubicBezTo>
                      <a:pt x="4527" y="36"/>
                      <a:pt x="4527" y="36"/>
                      <a:pt x="4527" y="36"/>
                    </a:cubicBezTo>
                    <a:cubicBezTo>
                      <a:pt x="4527" y="167"/>
                      <a:pt x="4527" y="167"/>
                      <a:pt x="4527" y="167"/>
                    </a:cubicBezTo>
                    <a:lnTo>
                      <a:pt x="4614" y="167"/>
                    </a:lnTo>
                    <a:close/>
                    <a:moveTo>
                      <a:pt x="4049" y="575"/>
                    </a:moveTo>
                    <a:cubicBezTo>
                      <a:pt x="4016" y="600"/>
                      <a:pt x="3975" y="612"/>
                      <a:pt x="3925" y="612"/>
                    </a:cubicBezTo>
                    <a:cubicBezTo>
                      <a:pt x="3890" y="612"/>
                      <a:pt x="3860" y="607"/>
                      <a:pt x="3835" y="595"/>
                    </a:cubicBezTo>
                    <a:cubicBezTo>
                      <a:pt x="3809" y="584"/>
                      <a:pt x="3788" y="568"/>
                      <a:pt x="3770" y="548"/>
                    </a:cubicBezTo>
                    <a:cubicBezTo>
                      <a:pt x="3752" y="528"/>
                      <a:pt x="3740" y="504"/>
                      <a:pt x="3731" y="476"/>
                    </a:cubicBezTo>
                    <a:cubicBezTo>
                      <a:pt x="3722" y="447"/>
                      <a:pt x="3717" y="417"/>
                      <a:pt x="3716" y="384"/>
                    </a:cubicBezTo>
                    <a:cubicBezTo>
                      <a:pt x="3716" y="350"/>
                      <a:pt x="3721" y="320"/>
                      <a:pt x="3731" y="293"/>
                    </a:cubicBezTo>
                    <a:cubicBezTo>
                      <a:pt x="3741" y="265"/>
                      <a:pt x="3755" y="241"/>
                      <a:pt x="3774" y="221"/>
                    </a:cubicBezTo>
                    <a:cubicBezTo>
                      <a:pt x="3792" y="200"/>
                      <a:pt x="3814" y="185"/>
                      <a:pt x="3839" y="173"/>
                    </a:cubicBezTo>
                    <a:cubicBezTo>
                      <a:pt x="3864" y="162"/>
                      <a:pt x="3891" y="157"/>
                      <a:pt x="3921" y="157"/>
                    </a:cubicBezTo>
                    <a:cubicBezTo>
                      <a:pt x="3960" y="157"/>
                      <a:pt x="3992" y="164"/>
                      <a:pt x="4018" y="181"/>
                    </a:cubicBezTo>
                    <a:cubicBezTo>
                      <a:pt x="4043" y="197"/>
                      <a:pt x="4064" y="217"/>
                      <a:pt x="4080" y="242"/>
                    </a:cubicBezTo>
                    <a:cubicBezTo>
                      <a:pt x="4095" y="266"/>
                      <a:pt x="4105" y="294"/>
                      <a:pt x="4111" y="323"/>
                    </a:cubicBezTo>
                    <a:cubicBezTo>
                      <a:pt x="4117" y="352"/>
                      <a:pt x="4120" y="380"/>
                      <a:pt x="4119" y="406"/>
                    </a:cubicBezTo>
                    <a:cubicBezTo>
                      <a:pt x="3792" y="406"/>
                      <a:pt x="3792" y="406"/>
                      <a:pt x="3792" y="406"/>
                    </a:cubicBezTo>
                    <a:cubicBezTo>
                      <a:pt x="3791" y="425"/>
                      <a:pt x="3794" y="444"/>
                      <a:pt x="3799" y="461"/>
                    </a:cubicBezTo>
                    <a:cubicBezTo>
                      <a:pt x="3804" y="478"/>
                      <a:pt x="3812" y="493"/>
                      <a:pt x="3823" y="506"/>
                    </a:cubicBezTo>
                    <a:cubicBezTo>
                      <a:pt x="3834" y="520"/>
                      <a:pt x="3849" y="530"/>
                      <a:pt x="3866" y="538"/>
                    </a:cubicBezTo>
                    <a:cubicBezTo>
                      <a:pt x="3884" y="546"/>
                      <a:pt x="3904" y="550"/>
                      <a:pt x="3928" y="550"/>
                    </a:cubicBezTo>
                    <a:cubicBezTo>
                      <a:pt x="3958" y="550"/>
                      <a:pt x="3983" y="543"/>
                      <a:pt x="4003" y="529"/>
                    </a:cubicBezTo>
                    <a:cubicBezTo>
                      <a:pt x="4022" y="515"/>
                      <a:pt x="4035" y="493"/>
                      <a:pt x="4041" y="465"/>
                    </a:cubicBezTo>
                    <a:cubicBezTo>
                      <a:pt x="4112" y="465"/>
                      <a:pt x="4112" y="465"/>
                      <a:pt x="4112" y="465"/>
                    </a:cubicBezTo>
                    <a:cubicBezTo>
                      <a:pt x="4102" y="513"/>
                      <a:pt x="4081" y="550"/>
                      <a:pt x="4049" y="575"/>
                    </a:cubicBezTo>
                    <a:moveTo>
                      <a:pt x="4031" y="295"/>
                    </a:moveTo>
                    <a:cubicBezTo>
                      <a:pt x="4025" y="280"/>
                      <a:pt x="4016" y="267"/>
                      <a:pt x="4005" y="256"/>
                    </a:cubicBezTo>
                    <a:cubicBezTo>
                      <a:pt x="3994" y="245"/>
                      <a:pt x="3981" y="236"/>
                      <a:pt x="3966" y="229"/>
                    </a:cubicBezTo>
                    <a:cubicBezTo>
                      <a:pt x="3951" y="223"/>
                      <a:pt x="3935" y="220"/>
                      <a:pt x="3917" y="220"/>
                    </a:cubicBezTo>
                    <a:cubicBezTo>
                      <a:pt x="3898" y="220"/>
                      <a:pt x="3882" y="223"/>
                      <a:pt x="3866" y="229"/>
                    </a:cubicBezTo>
                    <a:cubicBezTo>
                      <a:pt x="3852" y="236"/>
                      <a:pt x="3839" y="245"/>
                      <a:pt x="3828" y="256"/>
                    </a:cubicBezTo>
                    <a:cubicBezTo>
                      <a:pt x="3818" y="267"/>
                      <a:pt x="3809" y="281"/>
                      <a:pt x="3803" y="295"/>
                    </a:cubicBezTo>
                    <a:cubicBezTo>
                      <a:pt x="3797" y="310"/>
                      <a:pt x="3793" y="326"/>
                      <a:pt x="3792" y="343"/>
                    </a:cubicBezTo>
                    <a:cubicBezTo>
                      <a:pt x="4043" y="343"/>
                      <a:pt x="4043" y="343"/>
                      <a:pt x="4043" y="343"/>
                    </a:cubicBezTo>
                    <a:cubicBezTo>
                      <a:pt x="4042" y="326"/>
                      <a:pt x="4038" y="310"/>
                      <a:pt x="4031" y="295"/>
                    </a:cubicBezTo>
                    <a:moveTo>
                      <a:pt x="3547" y="243"/>
                    </a:moveTo>
                    <a:cubicBezTo>
                      <a:pt x="3529" y="227"/>
                      <a:pt x="3505" y="220"/>
                      <a:pt x="3474" y="220"/>
                    </a:cubicBezTo>
                    <a:cubicBezTo>
                      <a:pt x="3449" y="220"/>
                      <a:pt x="3427" y="224"/>
                      <a:pt x="3409" y="234"/>
                    </a:cubicBezTo>
                    <a:cubicBezTo>
                      <a:pt x="3392" y="244"/>
                      <a:pt x="3378" y="256"/>
                      <a:pt x="3368" y="272"/>
                    </a:cubicBezTo>
                    <a:cubicBezTo>
                      <a:pt x="3357" y="288"/>
                      <a:pt x="3350" y="306"/>
                      <a:pt x="3345" y="326"/>
                    </a:cubicBezTo>
                    <a:cubicBezTo>
                      <a:pt x="3341" y="347"/>
                      <a:pt x="3339" y="368"/>
                      <a:pt x="3339" y="390"/>
                    </a:cubicBezTo>
                    <a:cubicBezTo>
                      <a:pt x="3339" y="411"/>
                      <a:pt x="3341" y="430"/>
                      <a:pt x="3346" y="449"/>
                    </a:cubicBezTo>
                    <a:cubicBezTo>
                      <a:pt x="3351" y="469"/>
                      <a:pt x="3358" y="485"/>
                      <a:pt x="3368" y="501"/>
                    </a:cubicBezTo>
                    <a:cubicBezTo>
                      <a:pt x="3378" y="515"/>
                      <a:pt x="3391" y="527"/>
                      <a:pt x="3408" y="536"/>
                    </a:cubicBezTo>
                    <a:cubicBezTo>
                      <a:pt x="3424" y="545"/>
                      <a:pt x="3444" y="550"/>
                      <a:pt x="3466" y="550"/>
                    </a:cubicBezTo>
                    <a:cubicBezTo>
                      <a:pt x="3501" y="550"/>
                      <a:pt x="3529" y="541"/>
                      <a:pt x="3549" y="522"/>
                    </a:cubicBezTo>
                    <a:cubicBezTo>
                      <a:pt x="3569" y="504"/>
                      <a:pt x="3581" y="477"/>
                      <a:pt x="3586" y="444"/>
                    </a:cubicBezTo>
                    <a:cubicBezTo>
                      <a:pt x="3659" y="444"/>
                      <a:pt x="3659" y="444"/>
                      <a:pt x="3659" y="444"/>
                    </a:cubicBezTo>
                    <a:cubicBezTo>
                      <a:pt x="3651" y="498"/>
                      <a:pt x="3631" y="539"/>
                      <a:pt x="3599" y="568"/>
                    </a:cubicBezTo>
                    <a:cubicBezTo>
                      <a:pt x="3567" y="598"/>
                      <a:pt x="3523" y="612"/>
                      <a:pt x="3467" y="612"/>
                    </a:cubicBezTo>
                    <a:cubicBezTo>
                      <a:pt x="3434" y="612"/>
                      <a:pt x="3404" y="607"/>
                      <a:pt x="3379" y="596"/>
                    </a:cubicBezTo>
                    <a:cubicBezTo>
                      <a:pt x="3353" y="586"/>
                      <a:pt x="3332" y="570"/>
                      <a:pt x="3315" y="551"/>
                    </a:cubicBezTo>
                    <a:cubicBezTo>
                      <a:pt x="3297" y="531"/>
                      <a:pt x="3285" y="508"/>
                      <a:pt x="3276" y="480"/>
                    </a:cubicBezTo>
                    <a:cubicBezTo>
                      <a:pt x="3267" y="453"/>
                      <a:pt x="3263" y="423"/>
                      <a:pt x="3263" y="390"/>
                    </a:cubicBezTo>
                    <a:cubicBezTo>
                      <a:pt x="3263" y="358"/>
                      <a:pt x="3267" y="327"/>
                      <a:pt x="3275" y="299"/>
                    </a:cubicBezTo>
                    <a:cubicBezTo>
                      <a:pt x="3284" y="270"/>
                      <a:pt x="3297" y="245"/>
                      <a:pt x="3314" y="224"/>
                    </a:cubicBezTo>
                    <a:cubicBezTo>
                      <a:pt x="3331" y="203"/>
                      <a:pt x="3352" y="187"/>
                      <a:pt x="3378" y="175"/>
                    </a:cubicBezTo>
                    <a:cubicBezTo>
                      <a:pt x="3404" y="162"/>
                      <a:pt x="3434" y="157"/>
                      <a:pt x="3469" y="157"/>
                    </a:cubicBezTo>
                    <a:cubicBezTo>
                      <a:pt x="3493" y="157"/>
                      <a:pt x="3517" y="160"/>
                      <a:pt x="3538" y="165"/>
                    </a:cubicBezTo>
                    <a:cubicBezTo>
                      <a:pt x="3560" y="171"/>
                      <a:pt x="3579" y="180"/>
                      <a:pt x="3596" y="193"/>
                    </a:cubicBezTo>
                    <a:cubicBezTo>
                      <a:pt x="3612" y="205"/>
                      <a:pt x="3626" y="221"/>
                      <a:pt x="3637" y="240"/>
                    </a:cubicBezTo>
                    <a:cubicBezTo>
                      <a:pt x="3647" y="258"/>
                      <a:pt x="3654" y="281"/>
                      <a:pt x="3657" y="307"/>
                    </a:cubicBezTo>
                    <a:cubicBezTo>
                      <a:pt x="3583" y="307"/>
                      <a:pt x="3583" y="307"/>
                      <a:pt x="3583" y="307"/>
                    </a:cubicBezTo>
                    <a:cubicBezTo>
                      <a:pt x="3577" y="279"/>
                      <a:pt x="3565" y="258"/>
                      <a:pt x="3547" y="243"/>
                    </a:cubicBezTo>
                    <a:moveTo>
                      <a:pt x="2884" y="167"/>
                    </a:moveTo>
                    <a:cubicBezTo>
                      <a:pt x="2884" y="236"/>
                      <a:pt x="2884" y="236"/>
                      <a:pt x="2884" y="236"/>
                    </a:cubicBezTo>
                    <a:cubicBezTo>
                      <a:pt x="2886" y="236"/>
                      <a:pt x="2886" y="236"/>
                      <a:pt x="2886" y="236"/>
                    </a:cubicBezTo>
                    <a:cubicBezTo>
                      <a:pt x="2916" y="183"/>
                      <a:pt x="2963" y="157"/>
                      <a:pt x="3028" y="157"/>
                    </a:cubicBezTo>
                    <a:cubicBezTo>
                      <a:pt x="3057" y="157"/>
                      <a:pt x="3081" y="160"/>
                      <a:pt x="3100" y="168"/>
                    </a:cubicBezTo>
                    <a:cubicBezTo>
                      <a:pt x="3119" y="176"/>
                      <a:pt x="3134" y="187"/>
                      <a:pt x="3146" y="201"/>
                    </a:cubicBezTo>
                    <a:cubicBezTo>
                      <a:pt x="3158" y="215"/>
                      <a:pt x="3166" y="232"/>
                      <a:pt x="3171" y="251"/>
                    </a:cubicBezTo>
                    <a:cubicBezTo>
                      <a:pt x="3176" y="271"/>
                      <a:pt x="3178" y="293"/>
                      <a:pt x="3178" y="316"/>
                    </a:cubicBezTo>
                    <a:cubicBezTo>
                      <a:pt x="3178" y="603"/>
                      <a:pt x="3178" y="603"/>
                      <a:pt x="3178" y="603"/>
                    </a:cubicBezTo>
                    <a:cubicBezTo>
                      <a:pt x="3107" y="603"/>
                      <a:pt x="3107" y="603"/>
                      <a:pt x="3107" y="603"/>
                    </a:cubicBezTo>
                    <a:cubicBezTo>
                      <a:pt x="3107" y="308"/>
                      <a:pt x="3107" y="308"/>
                      <a:pt x="3107" y="308"/>
                    </a:cubicBezTo>
                    <a:cubicBezTo>
                      <a:pt x="3107" y="281"/>
                      <a:pt x="3099" y="259"/>
                      <a:pt x="3083" y="243"/>
                    </a:cubicBezTo>
                    <a:cubicBezTo>
                      <a:pt x="3067" y="228"/>
                      <a:pt x="3045" y="220"/>
                      <a:pt x="3018" y="220"/>
                    </a:cubicBezTo>
                    <a:cubicBezTo>
                      <a:pt x="2996" y="220"/>
                      <a:pt x="2977" y="223"/>
                      <a:pt x="2961" y="230"/>
                    </a:cubicBezTo>
                    <a:cubicBezTo>
                      <a:pt x="2945" y="237"/>
                      <a:pt x="2932" y="246"/>
                      <a:pt x="2921" y="259"/>
                    </a:cubicBezTo>
                    <a:cubicBezTo>
                      <a:pt x="2910" y="271"/>
                      <a:pt x="2902" y="286"/>
                      <a:pt x="2897" y="302"/>
                    </a:cubicBezTo>
                    <a:cubicBezTo>
                      <a:pt x="2891" y="319"/>
                      <a:pt x="2889" y="337"/>
                      <a:pt x="2889" y="356"/>
                    </a:cubicBezTo>
                    <a:cubicBezTo>
                      <a:pt x="2889" y="603"/>
                      <a:pt x="2889" y="603"/>
                      <a:pt x="2889" y="603"/>
                    </a:cubicBezTo>
                    <a:cubicBezTo>
                      <a:pt x="2817" y="603"/>
                      <a:pt x="2817" y="603"/>
                      <a:pt x="2817" y="603"/>
                    </a:cubicBezTo>
                    <a:cubicBezTo>
                      <a:pt x="2817" y="167"/>
                      <a:pt x="2817" y="167"/>
                      <a:pt x="2817" y="167"/>
                    </a:cubicBezTo>
                    <a:lnTo>
                      <a:pt x="2884" y="167"/>
                    </a:lnTo>
                    <a:close/>
                    <a:moveTo>
                      <a:pt x="2673" y="575"/>
                    </a:moveTo>
                    <a:cubicBezTo>
                      <a:pt x="2640" y="600"/>
                      <a:pt x="2599" y="612"/>
                      <a:pt x="2549" y="612"/>
                    </a:cubicBezTo>
                    <a:cubicBezTo>
                      <a:pt x="2515" y="612"/>
                      <a:pt x="2484" y="607"/>
                      <a:pt x="2458" y="595"/>
                    </a:cubicBezTo>
                    <a:cubicBezTo>
                      <a:pt x="2433" y="584"/>
                      <a:pt x="2411" y="568"/>
                      <a:pt x="2394" y="548"/>
                    </a:cubicBezTo>
                    <a:cubicBezTo>
                      <a:pt x="2377" y="528"/>
                      <a:pt x="2363" y="504"/>
                      <a:pt x="2355" y="476"/>
                    </a:cubicBezTo>
                    <a:cubicBezTo>
                      <a:pt x="2346" y="447"/>
                      <a:pt x="2341" y="417"/>
                      <a:pt x="2340" y="384"/>
                    </a:cubicBezTo>
                    <a:cubicBezTo>
                      <a:pt x="2340" y="350"/>
                      <a:pt x="2345" y="320"/>
                      <a:pt x="2355" y="293"/>
                    </a:cubicBezTo>
                    <a:cubicBezTo>
                      <a:pt x="2365" y="265"/>
                      <a:pt x="2379" y="241"/>
                      <a:pt x="2398" y="221"/>
                    </a:cubicBezTo>
                    <a:cubicBezTo>
                      <a:pt x="2416" y="200"/>
                      <a:pt x="2438" y="185"/>
                      <a:pt x="2463" y="173"/>
                    </a:cubicBezTo>
                    <a:cubicBezTo>
                      <a:pt x="2488" y="162"/>
                      <a:pt x="2515" y="157"/>
                      <a:pt x="2545" y="157"/>
                    </a:cubicBezTo>
                    <a:cubicBezTo>
                      <a:pt x="2584" y="157"/>
                      <a:pt x="2616" y="164"/>
                      <a:pt x="2642" y="181"/>
                    </a:cubicBezTo>
                    <a:cubicBezTo>
                      <a:pt x="2667" y="197"/>
                      <a:pt x="2688" y="217"/>
                      <a:pt x="2703" y="242"/>
                    </a:cubicBezTo>
                    <a:cubicBezTo>
                      <a:pt x="2719" y="266"/>
                      <a:pt x="2729" y="294"/>
                      <a:pt x="2735" y="323"/>
                    </a:cubicBezTo>
                    <a:cubicBezTo>
                      <a:pt x="2741" y="352"/>
                      <a:pt x="2744" y="380"/>
                      <a:pt x="2743" y="406"/>
                    </a:cubicBezTo>
                    <a:cubicBezTo>
                      <a:pt x="2416" y="406"/>
                      <a:pt x="2416" y="406"/>
                      <a:pt x="2416" y="406"/>
                    </a:cubicBezTo>
                    <a:cubicBezTo>
                      <a:pt x="2416" y="425"/>
                      <a:pt x="2418" y="444"/>
                      <a:pt x="2423" y="461"/>
                    </a:cubicBezTo>
                    <a:cubicBezTo>
                      <a:pt x="2428" y="478"/>
                      <a:pt x="2436" y="493"/>
                      <a:pt x="2447" y="506"/>
                    </a:cubicBezTo>
                    <a:cubicBezTo>
                      <a:pt x="2458" y="520"/>
                      <a:pt x="2473" y="530"/>
                      <a:pt x="2490" y="538"/>
                    </a:cubicBezTo>
                    <a:cubicBezTo>
                      <a:pt x="2508" y="546"/>
                      <a:pt x="2528" y="550"/>
                      <a:pt x="2552" y="550"/>
                    </a:cubicBezTo>
                    <a:cubicBezTo>
                      <a:pt x="2582" y="550"/>
                      <a:pt x="2607" y="543"/>
                      <a:pt x="2627" y="529"/>
                    </a:cubicBezTo>
                    <a:cubicBezTo>
                      <a:pt x="2646" y="515"/>
                      <a:pt x="2659" y="493"/>
                      <a:pt x="2665" y="465"/>
                    </a:cubicBezTo>
                    <a:cubicBezTo>
                      <a:pt x="2736" y="465"/>
                      <a:pt x="2736" y="465"/>
                      <a:pt x="2736" y="465"/>
                    </a:cubicBezTo>
                    <a:cubicBezTo>
                      <a:pt x="2726" y="513"/>
                      <a:pt x="2705" y="550"/>
                      <a:pt x="2673" y="575"/>
                    </a:cubicBezTo>
                    <a:moveTo>
                      <a:pt x="2655" y="295"/>
                    </a:moveTo>
                    <a:cubicBezTo>
                      <a:pt x="2649" y="280"/>
                      <a:pt x="2640" y="267"/>
                      <a:pt x="2629" y="256"/>
                    </a:cubicBezTo>
                    <a:cubicBezTo>
                      <a:pt x="2618" y="245"/>
                      <a:pt x="2605" y="236"/>
                      <a:pt x="2590" y="229"/>
                    </a:cubicBezTo>
                    <a:cubicBezTo>
                      <a:pt x="2575" y="223"/>
                      <a:pt x="2559" y="220"/>
                      <a:pt x="2541" y="220"/>
                    </a:cubicBezTo>
                    <a:cubicBezTo>
                      <a:pt x="2522" y="220"/>
                      <a:pt x="2506" y="223"/>
                      <a:pt x="2491" y="229"/>
                    </a:cubicBezTo>
                    <a:cubicBezTo>
                      <a:pt x="2476" y="236"/>
                      <a:pt x="2463" y="245"/>
                      <a:pt x="2452" y="256"/>
                    </a:cubicBezTo>
                    <a:cubicBezTo>
                      <a:pt x="2441" y="267"/>
                      <a:pt x="2433" y="281"/>
                      <a:pt x="2427" y="295"/>
                    </a:cubicBezTo>
                    <a:cubicBezTo>
                      <a:pt x="2421" y="310"/>
                      <a:pt x="2417" y="326"/>
                      <a:pt x="2416" y="343"/>
                    </a:cubicBezTo>
                    <a:cubicBezTo>
                      <a:pt x="2667" y="343"/>
                      <a:pt x="2667" y="343"/>
                      <a:pt x="2667" y="343"/>
                    </a:cubicBezTo>
                    <a:cubicBezTo>
                      <a:pt x="2666" y="326"/>
                      <a:pt x="2662" y="310"/>
                      <a:pt x="2655" y="295"/>
                    </a:cubicBezTo>
                    <a:moveTo>
                      <a:pt x="2252" y="603"/>
                    </a:moveTo>
                    <a:cubicBezTo>
                      <a:pt x="2181" y="603"/>
                      <a:pt x="2181" y="603"/>
                      <a:pt x="2181" y="603"/>
                    </a:cubicBezTo>
                    <a:cubicBezTo>
                      <a:pt x="2181" y="166"/>
                      <a:pt x="2181" y="166"/>
                      <a:pt x="2181" y="166"/>
                    </a:cubicBezTo>
                    <a:cubicBezTo>
                      <a:pt x="2252" y="166"/>
                      <a:pt x="2252" y="166"/>
                      <a:pt x="2252" y="166"/>
                    </a:cubicBezTo>
                    <a:lnTo>
                      <a:pt x="2252" y="603"/>
                    </a:lnTo>
                    <a:close/>
                    <a:moveTo>
                      <a:pt x="2180" y="0"/>
                    </a:moveTo>
                    <a:cubicBezTo>
                      <a:pt x="2252" y="0"/>
                      <a:pt x="2252" y="0"/>
                      <a:pt x="2252" y="0"/>
                    </a:cubicBezTo>
                    <a:cubicBezTo>
                      <a:pt x="2252" y="88"/>
                      <a:pt x="2252" y="88"/>
                      <a:pt x="2252" y="88"/>
                    </a:cubicBezTo>
                    <a:cubicBezTo>
                      <a:pt x="2180" y="88"/>
                      <a:pt x="2180" y="88"/>
                      <a:pt x="2180" y="88"/>
                    </a:cubicBezTo>
                    <a:lnTo>
                      <a:pt x="2180" y="0"/>
                    </a:lnTo>
                    <a:close/>
                    <a:moveTo>
                      <a:pt x="1960" y="167"/>
                    </a:moveTo>
                    <a:cubicBezTo>
                      <a:pt x="1960" y="259"/>
                      <a:pt x="1960" y="259"/>
                      <a:pt x="1960" y="259"/>
                    </a:cubicBezTo>
                    <a:cubicBezTo>
                      <a:pt x="1962" y="259"/>
                      <a:pt x="1962" y="259"/>
                      <a:pt x="1962" y="259"/>
                    </a:cubicBezTo>
                    <a:cubicBezTo>
                      <a:pt x="1979" y="223"/>
                      <a:pt x="2001" y="197"/>
                      <a:pt x="2026" y="180"/>
                    </a:cubicBezTo>
                    <a:cubicBezTo>
                      <a:pt x="2051" y="163"/>
                      <a:pt x="2083" y="155"/>
                      <a:pt x="2122" y="157"/>
                    </a:cubicBezTo>
                    <a:cubicBezTo>
                      <a:pt x="2122" y="233"/>
                      <a:pt x="2122" y="233"/>
                      <a:pt x="2122" y="233"/>
                    </a:cubicBezTo>
                    <a:cubicBezTo>
                      <a:pt x="2093" y="233"/>
                      <a:pt x="2069" y="236"/>
                      <a:pt x="2049" y="244"/>
                    </a:cubicBezTo>
                    <a:cubicBezTo>
                      <a:pt x="2029" y="252"/>
                      <a:pt x="2012" y="264"/>
                      <a:pt x="2000" y="279"/>
                    </a:cubicBezTo>
                    <a:cubicBezTo>
                      <a:pt x="1987" y="294"/>
                      <a:pt x="1978" y="312"/>
                      <a:pt x="1973" y="334"/>
                    </a:cubicBezTo>
                    <a:cubicBezTo>
                      <a:pt x="1967" y="356"/>
                      <a:pt x="1964" y="381"/>
                      <a:pt x="1964" y="409"/>
                    </a:cubicBezTo>
                    <a:cubicBezTo>
                      <a:pt x="1964" y="603"/>
                      <a:pt x="1964" y="603"/>
                      <a:pt x="1964" y="603"/>
                    </a:cubicBezTo>
                    <a:cubicBezTo>
                      <a:pt x="1893" y="603"/>
                      <a:pt x="1893" y="603"/>
                      <a:pt x="1893" y="603"/>
                    </a:cubicBezTo>
                    <a:cubicBezTo>
                      <a:pt x="1893" y="167"/>
                      <a:pt x="1893" y="167"/>
                      <a:pt x="1893" y="167"/>
                    </a:cubicBezTo>
                    <a:lnTo>
                      <a:pt x="1960" y="167"/>
                    </a:lnTo>
                    <a:close/>
                    <a:moveTo>
                      <a:pt x="1751" y="575"/>
                    </a:moveTo>
                    <a:cubicBezTo>
                      <a:pt x="1718" y="600"/>
                      <a:pt x="1677" y="612"/>
                      <a:pt x="1628" y="612"/>
                    </a:cubicBezTo>
                    <a:cubicBezTo>
                      <a:pt x="1593" y="612"/>
                      <a:pt x="1562" y="607"/>
                      <a:pt x="1537" y="595"/>
                    </a:cubicBezTo>
                    <a:cubicBezTo>
                      <a:pt x="1511" y="584"/>
                      <a:pt x="1490" y="568"/>
                      <a:pt x="1472" y="548"/>
                    </a:cubicBezTo>
                    <a:cubicBezTo>
                      <a:pt x="1455" y="528"/>
                      <a:pt x="1442" y="504"/>
                      <a:pt x="1433" y="476"/>
                    </a:cubicBezTo>
                    <a:cubicBezTo>
                      <a:pt x="1424" y="447"/>
                      <a:pt x="1419" y="417"/>
                      <a:pt x="1418" y="384"/>
                    </a:cubicBezTo>
                    <a:cubicBezTo>
                      <a:pt x="1418" y="350"/>
                      <a:pt x="1423" y="320"/>
                      <a:pt x="1433" y="293"/>
                    </a:cubicBezTo>
                    <a:cubicBezTo>
                      <a:pt x="1444" y="265"/>
                      <a:pt x="1458" y="241"/>
                      <a:pt x="1476" y="221"/>
                    </a:cubicBezTo>
                    <a:cubicBezTo>
                      <a:pt x="1494" y="200"/>
                      <a:pt x="1516" y="185"/>
                      <a:pt x="1541" y="173"/>
                    </a:cubicBezTo>
                    <a:cubicBezTo>
                      <a:pt x="1566" y="162"/>
                      <a:pt x="1594" y="157"/>
                      <a:pt x="1623" y="157"/>
                    </a:cubicBezTo>
                    <a:cubicBezTo>
                      <a:pt x="1662" y="157"/>
                      <a:pt x="1694" y="164"/>
                      <a:pt x="1720" y="181"/>
                    </a:cubicBezTo>
                    <a:cubicBezTo>
                      <a:pt x="1745" y="197"/>
                      <a:pt x="1766" y="217"/>
                      <a:pt x="1782" y="242"/>
                    </a:cubicBezTo>
                    <a:cubicBezTo>
                      <a:pt x="1797" y="266"/>
                      <a:pt x="1808" y="294"/>
                      <a:pt x="1814" y="323"/>
                    </a:cubicBezTo>
                    <a:cubicBezTo>
                      <a:pt x="1820" y="352"/>
                      <a:pt x="1822" y="380"/>
                      <a:pt x="1821" y="406"/>
                    </a:cubicBezTo>
                    <a:cubicBezTo>
                      <a:pt x="1494" y="406"/>
                      <a:pt x="1494" y="406"/>
                      <a:pt x="1494" y="406"/>
                    </a:cubicBezTo>
                    <a:cubicBezTo>
                      <a:pt x="1494" y="425"/>
                      <a:pt x="1496" y="444"/>
                      <a:pt x="1501" y="461"/>
                    </a:cubicBezTo>
                    <a:cubicBezTo>
                      <a:pt x="1506" y="478"/>
                      <a:pt x="1514" y="493"/>
                      <a:pt x="1526" y="506"/>
                    </a:cubicBezTo>
                    <a:cubicBezTo>
                      <a:pt x="1537" y="520"/>
                      <a:pt x="1551" y="530"/>
                      <a:pt x="1568" y="538"/>
                    </a:cubicBezTo>
                    <a:cubicBezTo>
                      <a:pt x="1586" y="546"/>
                      <a:pt x="1607" y="550"/>
                      <a:pt x="1630" y="550"/>
                    </a:cubicBezTo>
                    <a:cubicBezTo>
                      <a:pt x="1661" y="550"/>
                      <a:pt x="1685" y="543"/>
                      <a:pt x="1705" y="529"/>
                    </a:cubicBezTo>
                    <a:cubicBezTo>
                      <a:pt x="1724" y="515"/>
                      <a:pt x="1737" y="493"/>
                      <a:pt x="1743" y="465"/>
                    </a:cubicBezTo>
                    <a:cubicBezTo>
                      <a:pt x="1814" y="465"/>
                      <a:pt x="1814" y="465"/>
                      <a:pt x="1814" y="465"/>
                    </a:cubicBezTo>
                    <a:cubicBezTo>
                      <a:pt x="1804" y="513"/>
                      <a:pt x="1783" y="550"/>
                      <a:pt x="1751" y="575"/>
                    </a:cubicBezTo>
                    <a:moveTo>
                      <a:pt x="1733" y="295"/>
                    </a:moveTo>
                    <a:cubicBezTo>
                      <a:pt x="1727" y="280"/>
                      <a:pt x="1718" y="267"/>
                      <a:pt x="1707" y="256"/>
                    </a:cubicBezTo>
                    <a:cubicBezTo>
                      <a:pt x="1696" y="245"/>
                      <a:pt x="1683" y="236"/>
                      <a:pt x="1668" y="229"/>
                    </a:cubicBezTo>
                    <a:cubicBezTo>
                      <a:pt x="1654" y="223"/>
                      <a:pt x="1637" y="220"/>
                      <a:pt x="1619" y="220"/>
                    </a:cubicBezTo>
                    <a:cubicBezTo>
                      <a:pt x="1601" y="220"/>
                      <a:pt x="1584" y="223"/>
                      <a:pt x="1569" y="229"/>
                    </a:cubicBezTo>
                    <a:cubicBezTo>
                      <a:pt x="1554" y="236"/>
                      <a:pt x="1541" y="245"/>
                      <a:pt x="1530" y="256"/>
                    </a:cubicBezTo>
                    <a:cubicBezTo>
                      <a:pt x="1520" y="267"/>
                      <a:pt x="1511" y="281"/>
                      <a:pt x="1505" y="295"/>
                    </a:cubicBezTo>
                    <a:cubicBezTo>
                      <a:pt x="1499" y="310"/>
                      <a:pt x="1495" y="326"/>
                      <a:pt x="1494" y="343"/>
                    </a:cubicBezTo>
                    <a:cubicBezTo>
                      <a:pt x="1745" y="343"/>
                      <a:pt x="1745" y="343"/>
                      <a:pt x="1745" y="343"/>
                    </a:cubicBezTo>
                    <a:cubicBezTo>
                      <a:pt x="1744" y="326"/>
                      <a:pt x="1740" y="310"/>
                      <a:pt x="1733" y="295"/>
                    </a:cubicBezTo>
                    <a:moveTo>
                      <a:pt x="1273" y="322"/>
                    </a:moveTo>
                    <a:cubicBezTo>
                      <a:pt x="1268" y="302"/>
                      <a:pt x="1260" y="285"/>
                      <a:pt x="1249" y="270"/>
                    </a:cubicBezTo>
                    <a:cubicBezTo>
                      <a:pt x="1238" y="254"/>
                      <a:pt x="1224" y="242"/>
                      <a:pt x="1207" y="233"/>
                    </a:cubicBezTo>
                    <a:cubicBezTo>
                      <a:pt x="1189" y="224"/>
                      <a:pt x="1169" y="220"/>
                      <a:pt x="1146" y="220"/>
                    </a:cubicBezTo>
                    <a:cubicBezTo>
                      <a:pt x="1122" y="220"/>
                      <a:pt x="1102" y="224"/>
                      <a:pt x="1085" y="234"/>
                    </a:cubicBezTo>
                    <a:cubicBezTo>
                      <a:pt x="1068" y="244"/>
                      <a:pt x="1054" y="256"/>
                      <a:pt x="1043" y="272"/>
                    </a:cubicBezTo>
                    <a:cubicBezTo>
                      <a:pt x="1033" y="287"/>
                      <a:pt x="1025" y="305"/>
                      <a:pt x="1020" y="324"/>
                    </a:cubicBezTo>
                    <a:cubicBezTo>
                      <a:pt x="1015" y="344"/>
                      <a:pt x="1013" y="364"/>
                      <a:pt x="1013" y="384"/>
                    </a:cubicBezTo>
                    <a:cubicBezTo>
                      <a:pt x="1013" y="406"/>
                      <a:pt x="1015" y="426"/>
                      <a:pt x="1021" y="446"/>
                    </a:cubicBezTo>
                    <a:cubicBezTo>
                      <a:pt x="1026" y="467"/>
                      <a:pt x="1034" y="484"/>
                      <a:pt x="1044" y="499"/>
                    </a:cubicBezTo>
                    <a:cubicBezTo>
                      <a:pt x="1056" y="514"/>
                      <a:pt x="1070" y="527"/>
                      <a:pt x="1087" y="536"/>
                    </a:cubicBezTo>
                    <a:cubicBezTo>
                      <a:pt x="1105" y="545"/>
                      <a:pt x="1126" y="550"/>
                      <a:pt x="1150" y="550"/>
                    </a:cubicBezTo>
                    <a:cubicBezTo>
                      <a:pt x="1175" y="550"/>
                      <a:pt x="1196" y="545"/>
                      <a:pt x="1213" y="536"/>
                    </a:cubicBezTo>
                    <a:cubicBezTo>
                      <a:pt x="1229" y="526"/>
                      <a:pt x="1243" y="513"/>
                      <a:pt x="1253" y="498"/>
                    </a:cubicBezTo>
                    <a:cubicBezTo>
                      <a:pt x="1263" y="482"/>
                      <a:pt x="1270" y="464"/>
                      <a:pt x="1275" y="444"/>
                    </a:cubicBezTo>
                    <a:cubicBezTo>
                      <a:pt x="1279" y="423"/>
                      <a:pt x="1281" y="402"/>
                      <a:pt x="1281" y="381"/>
                    </a:cubicBezTo>
                    <a:cubicBezTo>
                      <a:pt x="1281" y="361"/>
                      <a:pt x="1279" y="341"/>
                      <a:pt x="1273" y="322"/>
                    </a:cubicBezTo>
                    <a:moveTo>
                      <a:pt x="1015" y="167"/>
                    </a:moveTo>
                    <a:cubicBezTo>
                      <a:pt x="1015" y="226"/>
                      <a:pt x="1015" y="226"/>
                      <a:pt x="1015" y="226"/>
                    </a:cubicBezTo>
                    <a:cubicBezTo>
                      <a:pt x="1017" y="226"/>
                      <a:pt x="1017" y="226"/>
                      <a:pt x="1017" y="226"/>
                    </a:cubicBezTo>
                    <a:cubicBezTo>
                      <a:pt x="1029" y="202"/>
                      <a:pt x="1048" y="184"/>
                      <a:pt x="1073" y="173"/>
                    </a:cubicBezTo>
                    <a:cubicBezTo>
                      <a:pt x="1098" y="162"/>
                      <a:pt x="1126" y="157"/>
                      <a:pt x="1156" y="157"/>
                    </a:cubicBezTo>
                    <a:cubicBezTo>
                      <a:pt x="1190" y="157"/>
                      <a:pt x="1220" y="163"/>
                      <a:pt x="1245" y="175"/>
                    </a:cubicBezTo>
                    <a:cubicBezTo>
                      <a:pt x="1270" y="187"/>
                      <a:pt x="1290" y="204"/>
                      <a:pt x="1307" y="225"/>
                    </a:cubicBezTo>
                    <a:cubicBezTo>
                      <a:pt x="1324" y="246"/>
                      <a:pt x="1336" y="271"/>
                      <a:pt x="1345" y="298"/>
                    </a:cubicBezTo>
                    <a:cubicBezTo>
                      <a:pt x="1353" y="326"/>
                      <a:pt x="1357" y="355"/>
                      <a:pt x="1357" y="386"/>
                    </a:cubicBezTo>
                    <a:cubicBezTo>
                      <a:pt x="1357" y="417"/>
                      <a:pt x="1353" y="446"/>
                      <a:pt x="1345" y="474"/>
                    </a:cubicBezTo>
                    <a:cubicBezTo>
                      <a:pt x="1337" y="501"/>
                      <a:pt x="1325" y="525"/>
                      <a:pt x="1308" y="546"/>
                    </a:cubicBezTo>
                    <a:cubicBezTo>
                      <a:pt x="1291" y="567"/>
                      <a:pt x="1270" y="583"/>
                      <a:pt x="1246" y="595"/>
                    </a:cubicBezTo>
                    <a:cubicBezTo>
                      <a:pt x="1221" y="606"/>
                      <a:pt x="1191" y="612"/>
                      <a:pt x="1158" y="612"/>
                    </a:cubicBezTo>
                    <a:cubicBezTo>
                      <a:pt x="1147" y="612"/>
                      <a:pt x="1136" y="611"/>
                      <a:pt x="1122" y="609"/>
                    </a:cubicBezTo>
                    <a:cubicBezTo>
                      <a:pt x="1109" y="607"/>
                      <a:pt x="1096" y="603"/>
                      <a:pt x="1083" y="598"/>
                    </a:cubicBezTo>
                    <a:cubicBezTo>
                      <a:pt x="1070" y="593"/>
                      <a:pt x="1058" y="586"/>
                      <a:pt x="1046" y="577"/>
                    </a:cubicBezTo>
                    <a:cubicBezTo>
                      <a:pt x="1035" y="569"/>
                      <a:pt x="1025" y="558"/>
                      <a:pt x="1017" y="545"/>
                    </a:cubicBezTo>
                    <a:cubicBezTo>
                      <a:pt x="1015" y="545"/>
                      <a:pt x="1015" y="545"/>
                      <a:pt x="1015" y="545"/>
                    </a:cubicBezTo>
                    <a:cubicBezTo>
                      <a:pt x="1015" y="769"/>
                      <a:pt x="1015" y="769"/>
                      <a:pt x="1015" y="769"/>
                    </a:cubicBezTo>
                    <a:cubicBezTo>
                      <a:pt x="944" y="769"/>
                      <a:pt x="944" y="769"/>
                      <a:pt x="944" y="769"/>
                    </a:cubicBezTo>
                    <a:cubicBezTo>
                      <a:pt x="944" y="167"/>
                      <a:pt x="944" y="167"/>
                      <a:pt x="944" y="167"/>
                    </a:cubicBezTo>
                    <a:lnTo>
                      <a:pt x="1015" y="167"/>
                    </a:lnTo>
                    <a:close/>
                    <a:moveTo>
                      <a:pt x="469" y="167"/>
                    </a:moveTo>
                    <a:cubicBezTo>
                      <a:pt x="561" y="167"/>
                      <a:pt x="561" y="167"/>
                      <a:pt x="561" y="167"/>
                    </a:cubicBezTo>
                    <a:cubicBezTo>
                      <a:pt x="666" y="319"/>
                      <a:pt x="666" y="319"/>
                      <a:pt x="666" y="319"/>
                    </a:cubicBezTo>
                    <a:cubicBezTo>
                      <a:pt x="775" y="167"/>
                      <a:pt x="775" y="167"/>
                      <a:pt x="775" y="167"/>
                    </a:cubicBezTo>
                    <a:cubicBezTo>
                      <a:pt x="861" y="167"/>
                      <a:pt x="861" y="167"/>
                      <a:pt x="861" y="167"/>
                    </a:cubicBezTo>
                    <a:cubicBezTo>
                      <a:pt x="711" y="368"/>
                      <a:pt x="711" y="368"/>
                      <a:pt x="711" y="368"/>
                    </a:cubicBezTo>
                    <a:cubicBezTo>
                      <a:pt x="880" y="603"/>
                      <a:pt x="880" y="603"/>
                      <a:pt x="880" y="603"/>
                    </a:cubicBezTo>
                    <a:cubicBezTo>
                      <a:pt x="787" y="603"/>
                      <a:pt x="787" y="603"/>
                      <a:pt x="787" y="603"/>
                    </a:cubicBezTo>
                    <a:cubicBezTo>
                      <a:pt x="666" y="422"/>
                      <a:pt x="666" y="422"/>
                      <a:pt x="666" y="422"/>
                    </a:cubicBezTo>
                    <a:cubicBezTo>
                      <a:pt x="545" y="603"/>
                      <a:pt x="545" y="603"/>
                      <a:pt x="545" y="603"/>
                    </a:cubicBezTo>
                    <a:cubicBezTo>
                      <a:pt x="458" y="603"/>
                      <a:pt x="458" y="603"/>
                      <a:pt x="458" y="603"/>
                    </a:cubicBezTo>
                    <a:cubicBezTo>
                      <a:pt x="622" y="373"/>
                      <a:pt x="622" y="373"/>
                      <a:pt x="622" y="373"/>
                    </a:cubicBezTo>
                    <a:lnTo>
                      <a:pt x="469" y="167"/>
                    </a:lnTo>
                    <a:close/>
                    <a:moveTo>
                      <a:pt x="416" y="0"/>
                    </a:moveTo>
                    <a:cubicBezTo>
                      <a:pt x="416" y="68"/>
                      <a:pt x="416" y="68"/>
                      <a:pt x="416" y="68"/>
                    </a:cubicBezTo>
                    <a:cubicBezTo>
                      <a:pt x="80" y="68"/>
                      <a:pt x="80" y="68"/>
                      <a:pt x="80" y="68"/>
                    </a:cubicBezTo>
                    <a:cubicBezTo>
                      <a:pt x="80" y="259"/>
                      <a:pt x="80" y="259"/>
                      <a:pt x="80" y="259"/>
                    </a:cubicBezTo>
                    <a:cubicBezTo>
                      <a:pt x="393" y="259"/>
                      <a:pt x="393" y="259"/>
                      <a:pt x="393" y="259"/>
                    </a:cubicBezTo>
                    <a:cubicBezTo>
                      <a:pt x="393" y="327"/>
                      <a:pt x="393" y="327"/>
                      <a:pt x="393" y="327"/>
                    </a:cubicBezTo>
                    <a:cubicBezTo>
                      <a:pt x="80" y="327"/>
                      <a:pt x="80" y="327"/>
                      <a:pt x="80" y="327"/>
                    </a:cubicBezTo>
                    <a:cubicBezTo>
                      <a:pt x="80" y="536"/>
                      <a:pt x="80" y="536"/>
                      <a:pt x="80" y="536"/>
                    </a:cubicBezTo>
                    <a:cubicBezTo>
                      <a:pt x="419" y="536"/>
                      <a:pt x="419" y="536"/>
                      <a:pt x="419" y="536"/>
                    </a:cubicBezTo>
                    <a:cubicBezTo>
                      <a:pt x="419" y="603"/>
                      <a:pt x="419" y="603"/>
                      <a:pt x="419" y="603"/>
                    </a:cubicBezTo>
                    <a:cubicBezTo>
                      <a:pt x="0" y="603"/>
                      <a:pt x="0" y="603"/>
                      <a:pt x="0" y="603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416" y="0"/>
                    </a:lnTo>
                    <a:close/>
                  </a:path>
                </a:pathLst>
              </a:custGeom>
              <a:solidFill>
                <a:srgbClr val="8182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  <p:sp>
            <p:nvSpPr>
              <p:cNvPr id="11" name="Freeform 7"/>
              <p:cNvSpPr>
                <a:spLocks/>
              </p:cNvSpPr>
              <p:nvPr userDrawn="1"/>
            </p:nvSpPr>
            <p:spPr bwMode="gray">
              <a:xfrm>
                <a:off x="2637" y="737"/>
                <a:ext cx="436" cy="519"/>
              </a:xfrm>
              <a:custGeom>
                <a:avLst/>
                <a:gdLst>
                  <a:gd name="T0" fmla="*/ 1607 w 2526"/>
                  <a:gd name="T1" fmla="*/ 580 h 3008"/>
                  <a:gd name="T2" fmla="*/ 657 w 2526"/>
                  <a:gd name="T3" fmla="*/ 1504 h 3008"/>
                  <a:gd name="T4" fmla="*/ 1611 w 2526"/>
                  <a:gd name="T5" fmla="*/ 2428 h 3008"/>
                  <a:gd name="T6" fmla="*/ 2522 w 2526"/>
                  <a:gd name="T7" fmla="*/ 2046 h 3008"/>
                  <a:gd name="T8" fmla="*/ 2522 w 2526"/>
                  <a:gd name="T9" fmla="*/ 2738 h 3008"/>
                  <a:gd name="T10" fmla="*/ 1564 w 2526"/>
                  <a:gd name="T11" fmla="*/ 3008 h 3008"/>
                  <a:gd name="T12" fmla="*/ 0 w 2526"/>
                  <a:gd name="T13" fmla="*/ 1504 h 3008"/>
                  <a:gd name="T14" fmla="*/ 1568 w 2526"/>
                  <a:gd name="T15" fmla="*/ 0 h 3008"/>
                  <a:gd name="T16" fmla="*/ 2526 w 2526"/>
                  <a:gd name="T17" fmla="*/ 224 h 3008"/>
                  <a:gd name="T18" fmla="*/ 2526 w 2526"/>
                  <a:gd name="T19" fmla="*/ 903 h 3008"/>
                  <a:gd name="T20" fmla="*/ 1607 w 2526"/>
                  <a:gd name="T21" fmla="*/ 580 h 3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26" h="3008">
                    <a:moveTo>
                      <a:pt x="1607" y="580"/>
                    </a:moveTo>
                    <a:cubicBezTo>
                      <a:pt x="1018" y="580"/>
                      <a:pt x="657" y="1040"/>
                      <a:pt x="657" y="1504"/>
                    </a:cubicBezTo>
                    <a:cubicBezTo>
                      <a:pt x="657" y="2063"/>
                      <a:pt x="1113" y="2428"/>
                      <a:pt x="1611" y="2428"/>
                    </a:cubicBezTo>
                    <a:cubicBezTo>
                      <a:pt x="1942" y="2428"/>
                      <a:pt x="2256" y="2282"/>
                      <a:pt x="2522" y="2046"/>
                    </a:cubicBezTo>
                    <a:cubicBezTo>
                      <a:pt x="2522" y="2738"/>
                      <a:pt x="2522" y="2738"/>
                      <a:pt x="2522" y="2738"/>
                    </a:cubicBezTo>
                    <a:cubicBezTo>
                      <a:pt x="2243" y="2905"/>
                      <a:pt x="1860" y="3008"/>
                      <a:pt x="1564" y="3008"/>
                    </a:cubicBezTo>
                    <a:cubicBezTo>
                      <a:pt x="713" y="3008"/>
                      <a:pt x="0" y="2316"/>
                      <a:pt x="0" y="1504"/>
                    </a:cubicBezTo>
                    <a:cubicBezTo>
                      <a:pt x="0" y="645"/>
                      <a:pt x="717" y="0"/>
                      <a:pt x="1568" y="0"/>
                    </a:cubicBezTo>
                    <a:cubicBezTo>
                      <a:pt x="1895" y="0"/>
                      <a:pt x="2277" y="99"/>
                      <a:pt x="2526" y="224"/>
                    </a:cubicBezTo>
                    <a:cubicBezTo>
                      <a:pt x="2526" y="903"/>
                      <a:pt x="2526" y="903"/>
                      <a:pt x="2526" y="903"/>
                    </a:cubicBezTo>
                    <a:cubicBezTo>
                      <a:pt x="2213" y="697"/>
                      <a:pt x="1895" y="580"/>
                      <a:pt x="1607" y="580"/>
                    </a:cubicBezTo>
                  </a:path>
                </a:pathLst>
              </a:custGeom>
              <a:solidFill>
                <a:srgbClr val="E319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  <p:sp>
            <p:nvSpPr>
              <p:cNvPr id="12" name="Freeform 8"/>
              <p:cNvSpPr>
                <a:spLocks/>
              </p:cNvSpPr>
              <p:nvPr userDrawn="1"/>
            </p:nvSpPr>
            <p:spPr bwMode="gray">
              <a:xfrm>
                <a:off x="3112" y="737"/>
                <a:ext cx="451" cy="519"/>
              </a:xfrm>
              <a:custGeom>
                <a:avLst/>
                <a:gdLst>
                  <a:gd name="T0" fmla="*/ 1577 w 2612"/>
                  <a:gd name="T1" fmla="*/ 3008 h 3008"/>
                  <a:gd name="T2" fmla="*/ 0 w 2612"/>
                  <a:gd name="T3" fmla="*/ 1504 h 3008"/>
                  <a:gd name="T4" fmla="*/ 1615 w 2612"/>
                  <a:gd name="T5" fmla="*/ 0 h 3008"/>
                  <a:gd name="T6" fmla="*/ 2595 w 2612"/>
                  <a:gd name="T7" fmla="*/ 202 h 3008"/>
                  <a:gd name="T8" fmla="*/ 2595 w 2612"/>
                  <a:gd name="T9" fmla="*/ 877 h 3008"/>
                  <a:gd name="T10" fmla="*/ 1628 w 2612"/>
                  <a:gd name="T11" fmla="*/ 580 h 3008"/>
                  <a:gd name="T12" fmla="*/ 657 w 2612"/>
                  <a:gd name="T13" fmla="*/ 1504 h 3008"/>
                  <a:gd name="T14" fmla="*/ 1637 w 2612"/>
                  <a:gd name="T15" fmla="*/ 2445 h 3008"/>
                  <a:gd name="T16" fmla="*/ 1993 w 2612"/>
                  <a:gd name="T17" fmla="*/ 2385 h 3008"/>
                  <a:gd name="T18" fmla="*/ 1993 w 2612"/>
                  <a:gd name="T19" fmla="*/ 1844 h 3008"/>
                  <a:gd name="T20" fmla="*/ 1512 w 2612"/>
                  <a:gd name="T21" fmla="*/ 1844 h 3008"/>
                  <a:gd name="T22" fmla="*/ 1512 w 2612"/>
                  <a:gd name="T23" fmla="*/ 1272 h 3008"/>
                  <a:gd name="T24" fmla="*/ 2612 w 2612"/>
                  <a:gd name="T25" fmla="*/ 1272 h 3008"/>
                  <a:gd name="T26" fmla="*/ 2612 w 2612"/>
                  <a:gd name="T27" fmla="*/ 2793 h 3008"/>
                  <a:gd name="T28" fmla="*/ 1577 w 2612"/>
                  <a:gd name="T29" fmla="*/ 3008 h 3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12" h="3008">
                    <a:moveTo>
                      <a:pt x="1577" y="3008"/>
                    </a:moveTo>
                    <a:cubicBezTo>
                      <a:pt x="722" y="3008"/>
                      <a:pt x="0" y="2342"/>
                      <a:pt x="0" y="1504"/>
                    </a:cubicBezTo>
                    <a:cubicBezTo>
                      <a:pt x="0" y="658"/>
                      <a:pt x="717" y="0"/>
                      <a:pt x="1615" y="0"/>
                    </a:cubicBezTo>
                    <a:cubicBezTo>
                      <a:pt x="1942" y="0"/>
                      <a:pt x="2346" y="86"/>
                      <a:pt x="2595" y="202"/>
                    </a:cubicBezTo>
                    <a:cubicBezTo>
                      <a:pt x="2595" y="877"/>
                      <a:pt x="2595" y="877"/>
                      <a:pt x="2595" y="877"/>
                    </a:cubicBezTo>
                    <a:cubicBezTo>
                      <a:pt x="2312" y="714"/>
                      <a:pt x="1947" y="580"/>
                      <a:pt x="1628" y="580"/>
                    </a:cubicBezTo>
                    <a:cubicBezTo>
                      <a:pt x="1040" y="580"/>
                      <a:pt x="657" y="1040"/>
                      <a:pt x="657" y="1504"/>
                    </a:cubicBezTo>
                    <a:cubicBezTo>
                      <a:pt x="657" y="2050"/>
                      <a:pt x="1109" y="2445"/>
                      <a:pt x="1637" y="2445"/>
                    </a:cubicBezTo>
                    <a:cubicBezTo>
                      <a:pt x="1749" y="2445"/>
                      <a:pt x="1856" y="2437"/>
                      <a:pt x="1993" y="2385"/>
                    </a:cubicBezTo>
                    <a:cubicBezTo>
                      <a:pt x="1993" y="1844"/>
                      <a:pt x="1993" y="1844"/>
                      <a:pt x="1993" y="1844"/>
                    </a:cubicBezTo>
                    <a:cubicBezTo>
                      <a:pt x="1512" y="1844"/>
                      <a:pt x="1512" y="1844"/>
                      <a:pt x="1512" y="1844"/>
                    </a:cubicBezTo>
                    <a:cubicBezTo>
                      <a:pt x="1512" y="1272"/>
                      <a:pt x="1512" y="1272"/>
                      <a:pt x="1512" y="1272"/>
                    </a:cubicBezTo>
                    <a:cubicBezTo>
                      <a:pt x="2612" y="1272"/>
                      <a:pt x="2612" y="1272"/>
                      <a:pt x="2612" y="1272"/>
                    </a:cubicBezTo>
                    <a:cubicBezTo>
                      <a:pt x="2612" y="2793"/>
                      <a:pt x="2612" y="2793"/>
                      <a:pt x="2612" y="2793"/>
                    </a:cubicBezTo>
                    <a:cubicBezTo>
                      <a:pt x="2299" y="2935"/>
                      <a:pt x="1947" y="3008"/>
                      <a:pt x="1577" y="3008"/>
                    </a:cubicBezTo>
                  </a:path>
                </a:pathLst>
              </a:custGeom>
              <a:solidFill>
                <a:srgbClr val="E319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  <p:sp>
            <p:nvSpPr>
              <p:cNvPr id="13" name="Rectangle 9"/>
              <p:cNvSpPr>
                <a:spLocks noChangeArrowheads="1"/>
              </p:cNvSpPr>
              <p:nvPr userDrawn="1"/>
            </p:nvSpPr>
            <p:spPr bwMode="gray">
              <a:xfrm>
                <a:off x="3646" y="747"/>
                <a:ext cx="106" cy="499"/>
              </a:xfrm>
              <a:prstGeom prst="rect">
                <a:avLst/>
              </a:prstGeom>
              <a:solidFill>
                <a:srgbClr val="E319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  <p:sp>
            <p:nvSpPr>
              <p:cNvPr id="14" name="Freeform 10"/>
              <p:cNvSpPr>
                <a:spLocks noEditPoints="1"/>
              </p:cNvSpPr>
              <p:nvPr userDrawn="1"/>
            </p:nvSpPr>
            <p:spPr bwMode="gray">
              <a:xfrm>
                <a:off x="3759" y="1373"/>
                <a:ext cx="63" cy="64"/>
              </a:xfrm>
              <a:custGeom>
                <a:avLst/>
                <a:gdLst>
                  <a:gd name="T0" fmla="*/ 14 w 370"/>
                  <a:gd name="T1" fmla="*/ 111 h 368"/>
                  <a:gd name="T2" fmla="*/ 54 w 370"/>
                  <a:gd name="T3" fmla="*/ 53 h 368"/>
                  <a:gd name="T4" fmla="*/ 114 w 370"/>
                  <a:gd name="T5" fmla="*/ 14 h 368"/>
                  <a:gd name="T6" fmla="*/ 185 w 370"/>
                  <a:gd name="T7" fmla="*/ 0 h 368"/>
                  <a:gd name="T8" fmla="*/ 256 w 370"/>
                  <a:gd name="T9" fmla="*/ 14 h 368"/>
                  <a:gd name="T10" fmla="*/ 315 w 370"/>
                  <a:gd name="T11" fmla="*/ 53 h 368"/>
                  <a:gd name="T12" fmla="*/ 355 w 370"/>
                  <a:gd name="T13" fmla="*/ 111 h 368"/>
                  <a:gd name="T14" fmla="*/ 370 w 370"/>
                  <a:gd name="T15" fmla="*/ 183 h 368"/>
                  <a:gd name="T16" fmla="*/ 355 w 370"/>
                  <a:gd name="T17" fmla="*/ 257 h 368"/>
                  <a:gd name="T18" fmla="*/ 315 w 370"/>
                  <a:gd name="T19" fmla="*/ 315 h 368"/>
                  <a:gd name="T20" fmla="*/ 256 w 370"/>
                  <a:gd name="T21" fmla="*/ 354 h 368"/>
                  <a:gd name="T22" fmla="*/ 185 w 370"/>
                  <a:gd name="T23" fmla="*/ 368 h 368"/>
                  <a:gd name="T24" fmla="*/ 114 w 370"/>
                  <a:gd name="T25" fmla="*/ 354 h 368"/>
                  <a:gd name="T26" fmla="*/ 54 w 370"/>
                  <a:gd name="T27" fmla="*/ 315 h 368"/>
                  <a:gd name="T28" fmla="*/ 14 w 370"/>
                  <a:gd name="T29" fmla="*/ 257 h 368"/>
                  <a:gd name="T30" fmla="*/ 0 w 370"/>
                  <a:gd name="T31" fmla="*/ 183 h 368"/>
                  <a:gd name="T32" fmla="*/ 14 w 370"/>
                  <a:gd name="T33" fmla="*/ 111 h 368"/>
                  <a:gd name="T34" fmla="*/ 44 w 370"/>
                  <a:gd name="T35" fmla="*/ 246 h 368"/>
                  <a:gd name="T36" fmla="*/ 76 w 370"/>
                  <a:gd name="T37" fmla="*/ 296 h 368"/>
                  <a:gd name="T38" fmla="*/ 125 w 370"/>
                  <a:gd name="T39" fmla="*/ 329 h 368"/>
                  <a:gd name="T40" fmla="*/ 185 w 370"/>
                  <a:gd name="T41" fmla="*/ 341 h 368"/>
                  <a:gd name="T42" fmla="*/ 245 w 370"/>
                  <a:gd name="T43" fmla="*/ 329 h 368"/>
                  <a:gd name="T44" fmla="*/ 293 w 370"/>
                  <a:gd name="T45" fmla="*/ 296 h 368"/>
                  <a:gd name="T46" fmla="*/ 325 w 370"/>
                  <a:gd name="T47" fmla="*/ 246 h 368"/>
                  <a:gd name="T48" fmla="*/ 336 w 370"/>
                  <a:gd name="T49" fmla="*/ 183 h 368"/>
                  <a:gd name="T50" fmla="*/ 325 w 370"/>
                  <a:gd name="T51" fmla="*/ 122 h 368"/>
                  <a:gd name="T52" fmla="*/ 293 w 370"/>
                  <a:gd name="T53" fmla="*/ 72 h 368"/>
                  <a:gd name="T54" fmla="*/ 245 w 370"/>
                  <a:gd name="T55" fmla="*/ 39 h 368"/>
                  <a:gd name="T56" fmla="*/ 185 w 370"/>
                  <a:gd name="T57" fmla="*/ 27 h 368"/>
                  <a:gd name="T58" fmla="*/ 125 w 370"/>
                  <a:gd name="T59" fmla="*/ 39 h 368"/>
                  <a:gd name="T60" fmla="*/ 76 w 370"/>
                  <a:gd name="T61" fmla="*/ 72 h 368"/>
                  <a:gd name="T62" fmla="*/ 44 w 370"/>
                  <a:gd name="T63" fmla="*/ 122 h 368"/>
                  <a:gd name="T64" fmla="*/ 33 w 370"/>
                  <a:gd name="T65" fmla="*/ 183 h 368"/>
                  <a:gd name="T66" fmla="*/ 44 w 370"/>
                  <a:gd name="T67" fmla="*/ 246 h 368"/>
                  <a:gd name="T68" fmla="*/ 196 w 370"/>
                  <a:gd name="T69" fmla="*/ 77 h 368"/>
                  <a:gd name="T70" fmla="*/ 253 w 370"/>
                  <a:gd name="T71" fmla="*/ 92 h 368"/>
                  <a:gd name="T72" fmla="*/ 272 w 370"/>
                  <a:gd name="T73" fmla="*/ 138 h 368"/>
                  <a:gd name="T74" fmla="*/ 255 w 370"/>
                  <a:gd name="T75" fmla="*/ 181 h 368"/>
                  <a:gd name="T76" fmla="*/ 215 w 370"/>
                  <a:gd name="T77" fmla="*/ 197 h 368"/>
                  <a:gd name="T78" fmla="*/ 277 w 370"/>
                  <a:gd name="T79" fmla="*/ 292 h 368"/>
                  <a:gd name="T80" fmla="*/ 241 w 370"/>
                  <a:gd name="T81" fmla="*/ 292 h 368"/>
                  <a:gd name="T82" fmla="*/ 182 w 370"/>
                  <a:gd name="T83" fmla="*/ 199 h 368"/>
                  <a:gd name="T84" fmla="*/ 147 w 370"/>
                  <a:gd name="T85" fmla="*/ 199 h 368"/>
                  <a:gd name="T86" fmla="*/ 147 w 370"/>
                  <a:gd name="T87" fmla="*/ 292 h 368"/>
                  <a:gd name="T88" fmla="*/ 113 w 370"/>
                  <a:gd name="T89" fmla="*/ 292 h 368"/>
                  <a:gd name="T90" fmla="*/ 113 w 370"/>
                  <a:gd name="T91" fmla="*/ 77 h 368"/>
                  <a:gd name="T92" fmla="*/ 196 w 370"/>
                  <a:gd name="T93" fmla="*/ 77 h 368"/>
                  <a:gd name="T94" fmla="*/ 182 w 370"/>
                  <a:gd name="T95" fmla="*/ 172 h 368"/>
                  <a:gd name="T96" fmla="*/ 203 w 370"/>
                  <a:gd name="T97" fmla="*/ 171 h 368"/>
                  <a:gd name="T98" fmla="*/ 221 w 370"/>
                  <a:gd name="T99" fmla="*/ 167 h 368"/>
                  <a:gd name="T100" fmla="*/ 234 w 370"/>
                  <a:gd name="T101" fmla="*/ 156 h 368"/>
                  <a:gd name="T102" fmla="*/ 238 w 370"/>
                  <a:gd name="T103" fmla="*/ 137 h 368"/>
                  <a:gd name="T104" fmla="*/ 234 w 370"/>
                  <a:gd name="T105" fmla="*/ 119 h 368"/>
                  <a:gd name="T106" fmla="*/ 223 w 370"/>
                  <a:gd name="T107" fmla="*/ 109 h 368"/>
                  <a:gd name="T108" fmla="*/ 208 w 370"/>
                  <a:gd name="T109" fmla="*/ 105 h 368"/>
                  <a:gd name="T110" fmla="*/ 191 w 370"/>
                  <a:gd name="T111" fmla="*/ 103 h 368"/>
                  <a:gd name="T112" fmla="*/ 147 w 370"/>
                  <a:gd name="T113" fmla="*/ 103 h 368"/>
                  <a:gd name="T114" fmla="*/ 147 w 370"/>
                  <a:gd name="T115" fmla="*/ 172 h 368"/>
                  <a:gd name="T116" fmla="*/ 182 w 370"/>
                  <a:gd name="T117" fmla="*/ 172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70" h="368">
                    <a:moveTo>
                      <a:pt x="14" y="111"/>
                    </a:moveTo>
                    <a:cubicBezTo>
                      <a:pt x="24" y="89"/>
                      <a:pt x="37" y="69"/>
                      <a:pt x="54" y="53"/>
                    </a:cubicBezTo>
                    <a:cubicBezTo>
                      <a:pt x="72" y="37"/>
                      <a:pt x="91" y="24"/>
                      <a:pt x="114" y="14"/>
                    </a:cubicBezTo>
                    <a:cubicBezTo>
                      <a:pt x="136" y="5"/>
                      <a:pt x="160" y="0"/>
                      <a:pt x="185" y="0"/>
                    </a:cubicBezTo>
                    <a:cubicBezTo>
                      <a:pt x="210" y="0"/>
                      <a:pt x="234" y="5"/>
                      <a:pt x="256" y="14"/>
                    </a:cubicBezTo>
                    <a:cubicBezTo>
                      <a:pt x="279" y="24"/>
                      <a:pt x="298" y="37"/>
                      <a:pt x="315" y="53"/>
                    </a:cubicBezTo>
                    <a:cubicBezTo>
                      <a:pt x="332" y="69"/>
                      <a:pt x="345" y="89"/>
                      <a:pt x="355" y="111"/>
                    </a:cubicBezTo>
                    <a:cubicBezTo>
                      <a:pt x="365" y="133"/>
                      <a:pt x="370" y="157"/>
                      <a:pt x="370" y="183"/>
                    </a:cubicBezTo>
                    <a:cubicBezTo>
                      <a:pt x="370" y="210"/>
                      <a:pt x="365" y="234"/>
                      <a:pt x="355" y="257"/>
                    </a:cubicBezTo>
                    <a:cubicBezTo>
                      <a:pt x="345" y="279"/>
                      <a:pt x="332" y="299"/>
                      <a:pt x="315" y="315"/>
                    </a:cubicBezTo>
                    <a:cubicBezTo>
                      <a:pt x="298" y="332"/>
                      <a:pt x="279" y="345"/>
                      <a:pt x="256" y="354"/>
                    </a:cubicBezTo>
                    <a:cubicBezTo>
                      <a:pt x="234" y="363"/>
                      <a:pt x="210" y="368"/>
                      <a:pt x="185" y="368"/>
                    </a:cubicBezTo>
                    <a:cubicBezTo>
                      <a:pt x="160" y="368"/>
                      <a:pt x="136" y="363"/>
                      <a:pt x="114" y="354"/>
                    </a:cubicBezTo>
                    <a:cubicBezTo>
                      <a:pt x="91" y="345"/>
                      <a:pt x="72" y="332"/>
                      <a:pt x="54" y="315"/>
                    </a:cubicBezTo>
                    <a:cubicBezTo>
                      <a:pt x="37" y="299"/>
                      <a:pt x="24" y="279"/>
                      <a:pt x="14" y="257"/>
                    </a:cubicBezTo>
                    <a:cubicBezTo>
                      <a:pt x="5" y="234"/>
                      <a:pt x="0" y="210"/>
                      <a:pt x="0" y="183"/>
                    </a:cubicBezTo>
                    <a:cubicBezTo>
                      <a:pt x="0" y="157"/>
                      <a:pt x="5" y="133"/>
                      <a:pt x="14" y="111"/>
                    </a:cubicBezTo>
                    <a:moveTo>
                      <a:pt x="44" y="246"/>
                    </a:moveTo>
                    <a:cubicBezTo>
                      <a:pt x="52" y="265"/>
                      <a:pt x="63" y="282"/>
                      <a:pt x="76" y="296"/>
                    </a:cubicBezTo>
                    <a:cubicBezTo>
                      <a:pt x="90" y="310"/>
                      <a:pt x="106" y="321"/>
                      <a:pt x="125" y="329"/>
                    </a:cubicBezTo>
                    <a:cubicBezTo>
                      <a:pt x="143" y="337"/>
                      <a:pt x="163" y="341"/>
                      <a:pt x="185" y="341"/>
                    </a:cubicBezTo>
                    <a:cubicBezTo>
                      <a:pt x="207" y="341"/>
                      <a:pt x="226" y="337"/>
                      <a:pt x="245" y="329"/>
                    </a:cubicBezTo>
                    <a:cubicBezTo>
                      <a:pt x="263" y="321"/>
                      <a:pt x="279" y="310"/>
                      <a:pt x="293" y="296"/>
                    </a:cubicBezTo>
                    <a:cubicBezTo>
                      <a:pt x="306" y="282"/>
                      <a:pt x="317" y="265"/>
                      <a:pt x="325" y="246"/>
                    </a:cubicBezTo>
                    <a:cubicBezTo>
                      <a:pt x="333" y="227"/>
                      <a:pt x="336" y="206"/>
                      <a:pt x="336" y="183"/>
                    </a:cubicBezTo>
                    <a:cubicBezTo>
                      <a:pt x="336" y="161"/>
                      <a:pt x="333" y="141"/>
                      <a:pt x="325" y="122"/>
                    </a:cubicBezTo>
                    <a:cubicBezTo>
                      <a:pt x="317" y="103"/>
                      <a:pt x="306" y="86"/>
                      <a:pt x="293" y="72"/>
                    </a:cubicBezTo>
                    <a:cubicBezTo>
                      <a:pt x="279" y="58"/>
                      <a:pt x="263" y="47"/>
                      <a:pt x="245" y="39"/>
                    </a:cubicBezTo>
                    <a:cubicBezTo>
                      <a:pt x="226" y="31"/>
                      <a:pt x="207" y="27"/>
                      <a:pt x="185" y="27"/>
                    </a:cubicBezTo>
                    <a:cubicBezTo>
                      <a:pt x="163" y="27"/>
                      <a:pt x="143" y="31"/>
                      <a:pt x="125" y="39"/>
                    </a:cubicBezTo>
                    <a:cubicBezTo>
                      <a:pt x="106" y="47"/>
                      <a:pt x="90" y="58"/>
                      <a:pt x="76" y="72"/>
                    </a:cubicBezTo>
                    <a:cubicBezTo>
                      <a:pt x="63" y="86"/>
                      <a:pt x="52" y="103"/>
                      <a:pt x="44" y="122"/>
                    </a:cubicBezTo>
                    <a:cubicBezTo>
                      <a:pt x="37" y="141"/>
                      <a:pt x="33" y="161"/>
                      <a:pt x="33" y="183"/>
                    </a:cubicBezTo>
                    <a:cubicBezTo>
                      <a:pt x="33" y="206"/>
                      <a:pt x="37" y="227"/>
                      <a:pt x="44" y="246"/>
                    </a:cubicBezTo>
                    <a:moveTo>
                      <a:pt x="196" y="77"/>
                    </a:moveTo>
                    <a:cubicBezTo>
                      <a:pt x="222" y="77"/>
                      <a:pt x="241" y="82"/>
                      <a:pt x="253" y="92"/>
                    </a:cubicBezTo>
                    <a:cubicBezTo>
                      <a:pt x="266" y="102"/>
                      <a:pt x="272" y="117"/>
                      <a:pt x="272" y="138"/>
                    </a:cubicBezTo>
                    <a:cubicBezTo>
                      <a:pt x="272" y="157"/>
                      <a:pt x="266" y="172"/>
                      <a:pt x="255" y="181"/>
                    </a:cubicBezTo>
                    <a:cubicBezTo>
                      <a:pt x="245" y="190"/>
                      <a:pt x="231" y="195"/>
                      <a:pt x="215" y="197"/>
                    </a:cubicBezTo>
                    <a:cubicBezTo>
                      <a:pt x="277" y="292"/>
                      <a:pt x="277" y="292"/>
                      <a:pt x="277" y="292"/>
                    </a:cubicBezTo>
                    <a:cubicBezTo>
                      <a:pt x="241" y="292"/>
                      <a:pt x="241" y="292"/>
                      <a:pt x="241" y="292"/>
                    </a:cubicBezTo>
                    <a:cubicBezTo>
                      <a:pt x="182" y="199"/>
                      <a:pt x="182" y="199"/>
                      <a:pt x="182" y="199"/>
                    </a:cubicBezTo>
                    <a:cubicBezTo>
                      <a:pt x="147" y="199"/>
                      <a:pt x="147" y="199"/>
                      <a:pt x="147" y="199"/>
                    </a:cubicBezTo>
                    <a:cubicBezTo>
                      <a:pt x="147" y="292"/>
                      <a:pt x="147" y="292"/>
                      <a:pt x="147" y="292"/>
                    </a:cubicBezTo>
                    <a:cubicBezTo>
                      <a:pt x="113" y="292"/>
                      <a:pt x="113" y="292"/>
                      <a:pt x="113" y="292"/>
                    </a:cubicBezTo>
                    <a:cubicBezTo>
                      <a:pt x="113" y="77"/>
                      <a:pt x="113" y="77"/>
                      <a:pt x="113" y="77"/>
                    </a:cubicBezTo>
                    <a:lnTo>
                      <a:pt x="196" y="77"/>
                    </a:lnTo>
                    <a:close/>
                    <a:moveTo>
                      <a:pt x="182" y="172"/>
                    </a:moveTo>
                    <a:cubicBezTo>
                      <a:pt x="189" y="172"/>
                      <a:pt x="196" y="172"/>
                      <a:pt x="203" y="171"/>
                    </a:cubicBezTo>
                    <a:cubicBezTo>
                      <a:pt x="210" y="171"/>
                      <a:pt x="216" y="169"/>
                      <a:pt x="221" y="167"/>
                    </a:cubicBezTo>
                    <a:cubicBezTo>
                      <a:pt x="226" y="165"/>
                      <a:pt x="230" y="161"/>
                      <a:pt x="234" y="156"/>
                    </a:cubicBezTo>
                    <a:cubicBezTo>
                      <a:pt x="237" y="152"/>
                      <a:pt x="238" y="145"/>
                      <a:pt x="238" y="137"/>
                    </a:cubicBezTo>
                    <a:cubicBezTo>
                      <a:pt x="238" y="129"/>
                      <a:pt x="237" y="123"/>
                      <a:pt x="234" y="119"/>
                    </a:cubicBezTo>
                    <a:cubicBezTo>
                      <a:pt x="231" y="115"/>
                      <a:pt x="228" y="112"/>
                      <a:pt x="223" y="109"/>
                    </a:cubicBezTo>
                    <a:cubicBezTo>
                      <a:pt x="219" y="107"/>
                      <a:pt x="214" y="106"/>
                      <a:pt x="208" y="105"/>
                    </a:cubicBezTo>
                    <a:cubicBezTo>
                      <a:pt x="202" y="104"/>
                      <a:pt x="197" y="103"/>
                      <a:pt x="191" y="103"/>
                    </a:cubicBezTo>
                    <a:cubicBezTo>
                      <a:pt x="147" y="103"/>
                      <a:pt x="147" y="103"/>
                      <a:pt x="147" y="103"/>
                    </a:cubicBezTo>
                    <a:cubicBezTo>
                      <a:pt x="147" y="172"/>
                      <a:pt x="147" y="172"/>
                      <a:pt x="147" y="172"/>
                    </a:cubicBezTo>
                    <a:lnTo>
                      <a:pt x="182" y="172"/>
                    </a:lnTo>
                    <a:close/>
                  </a:path>
                </a:pathLst>
              </a:custGeom>
              <a:solidFill>
                <a:srgbClr val="8182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</p:grpSp>
      </p:grp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0877" y="6555658"/>
            <a:ext cx="261592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Footer Placeholder 88"/>
          <p:cNvSpPr>
            <a:spLocks noGrp="1"/>
          </p:cNvSpPr>
          <p:nvPr>
            <p:ph type="ftr" sz="quarter" idx="3"/>
          </p:nvPr>
        </p:nvSpPr>
        <p:spPr>
          <a:xfrm>
            <a:off x="3867607" y="6555600"/>
            <a:ext cx="4682493" cy="169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algn="ctr" defTabSz="914126" rtl="0" eaLnBrk="1" latinLnBrk="0" hangingPunct="1">
              <a:defRPr lang="en-US" sz="1000" b="0" i="0" u="none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GB"/>
              <a:t>Footer appears here, if required.</a:t>
            </a:r>
          </a:p>
        </p:txBody>
      </p:sp>
      <p:sp>
        <p:nvSpPr>
          <p:cNvPr id="19" name="Date Placeholder 2"/>
          <p:cNvSpPr>
            <a:spLocks noGrp="1"/>
          </p:cNvSpPr>
          <p:nvPr>
            <p:ph type="dt" sz="half" idx="2"/>
          </p:nvPr>
        </p:nvSpPr>
        <p:spPr>
          <a:xfrm>
            <a:off x="2525163" y="6553908"/>
            <a:ext cx="1317331" cy="1692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>
            <a:lvl1pPr>
              <a:defRPr lang="en-GB" sz="1000" b="0" i="0" u="none" smtClean="0"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algn="ctr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775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/>
  <p:extLst>
    <p:ext uri="{DCECCB84-F9BA-43D5-87BE-67443E8EF086}">
      <p15:sldGuideLst xmlns:p15="http://schemas.microsoft.com/office/powerpoint/2012/main">
        <p15:guide id="1" pos="3432">
          <p15:clr>
            <a:srgbClr val="FBAE40"/>
          </p15:clr>
        </p15:guide>
        <p15:guide id="2" orient="horz" pos="232">
          <p15:clr>
            <a:srgbClr val="FBAE40"/>
          </p15:clr>
        </p15:guide>
        <p15:guide id="3" pos="7446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2" t="78817" r="15641" b="-1796"/>
          <a:stretch/>
        </p:blipFill>
        <p:spPr>
          <a:xfrm>
            <a:off x="3431107" y="-13648"/>
            <a:ext cx="7607057" cy="1402384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596746" y="185739"/>
            <a:ext cx="9997058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1" name="Content Placeholder 20"/>
          <p:cNvSpPr>
            <a:spLocks noGrp="1"/>
          </p:cNvSpPr>
          <p:nvPr>
            <p:ph sz="quarter" idx="17"/>
          </p:nvPr>
        </p:nvSpPr>
        <p:spPr>
          <a:xfrm>
            <a:off x="598863" y="1268414"/>
            <a:ext cx="10966237" cy="511333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None/>
              <a:defRPr sz="1799">
                <a:solidFill>
                  <a:schemeClr val="tx1"/>
                </a:solidFill>
                <a:latin typeface="Arial" pitchFamily="34" charset="0"/>
              </a:defRPr>
            </a:lvl1pPr>
            <a:lvl2pPr marL="263446" indent="-26344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600" baseline="0">
                <a:solidFill>
                  <a:schemeClr val="tx1"/>
                </a:solidFill>
                <a:latin typeface="Arial" pitchFamily="34" charset="0"/>
              </a:defRPr>
            </a:lvl2pPr>
            <a:lvl3pPr marL="536414" indent="-272968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810970" indent="-27455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416" indent="-26344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0877" y="6555658"/>
            <a:ext cx="261592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88"/>
          <p:cNvSpPr>
            <a:spLocks noGrp="1"/>
          </p:cNvSpPr>
          <p:nvPr>
            <p:ph type="ftr" sz="quarter" idx="3"/>
          </p:nvPr>
        </p:nvSpPr>
        <p:spPr>
          <a:xfrm>
            <a:off x="3867607" y="6555600"/>
            <a:ext cx="4682493" cy="169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algn="ctr" defTabSz="914126" rtl="0" eaLnBrk="1" latinLnBrk="0" hangingPunct="1">
              <a:defRPr lang="en-US" sz="1000" b="0" i="0" u="none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GB"/>
              <a:t>Footer appears here, if required.</a:t>
            </a: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2"/>
          </p:nvPr>
        </p:nvSpPr>
        <p:spPr>
          <a:xfrm>
            <a:off x="2525163" y="6553908"/>
            <a:ext cx="1317331" cy="1692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>
            <a:lvl1pPr>
              <a:defRPr lang="en-GB" sz="1000" b="0" i="0" u="none" smtClean="0"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algn="ctr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754212"/>
      </p:ext>
    </p:extLst>
  </p:cSld>
  <p:clrMapOvr>
    <a:masterClrMapping/>
  </p:clrMapOvr>
  <p:hf hdr="0" ft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96746" y="2295526"/>
            <a:ext cx="5497667" cy="1133475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noProof="0" dirty="0"/>
              <a:t>Click to edit title style</a:t>
            </a:r>
          </a:p>
        </p:txBody>
      </p:sp>
      <p:sp>
        <p:nvSpPr>
          <p:cNvPr id="11" name="Content Placeholder 20"/>
          <p:cNvSpPr>
            <a:spLocks noGrp="1"/>
          </p:cNvSpPr>
          <p:nvPr>
            <p:ph sz="quarter" idx="17"/>
          </p:nvPr>
        </p:nvSpPr>
        <p:spPr>
          <a:xfrm>
            <a:off x="598863" y="3562350"/>
            <a:ext cx="10966237" cy="2819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None/>
              <a:defRPr sz="1799">
                <a:solidFill>
                  <a:schemeClr val="tx1"/>
                </a:solidFill>
                <a:latin typeface="Arial" pitchFamily="34" charset="0"/>
              </a:defRPr>
            </a:lvl1pPr>
            <a:lvl2pPr marL="263446" indent="-26344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600" baseline="0">
                <a:solidFill>
                  <a:schemeClr val="tx1"/>
                </a:solidFill>
                <a:latin typeface="Arial" pitchFamily="34" charset="0"/>
              </a:defRPr>
            </a:lvl2pPr>
            <a:lvl3pPr marL="536414" indent="-272968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810970" indent="-27455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416" indent="-26344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0877" y="6555658"/>
            <a:ext cx="261592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1" t="44386" r="722" b="-1797"/>
          <a:stretch/>
        </p:blipFill>
        <p:spPr>
          <a:xfrm>
            <a:off x="3246053" y="296"/>
            <a:ext cx="8938012" cy="3503736"/>
          </a:xfrm>
          <a:prstGeom prst="rect">
            <a:avLst/>
          </a:prstGeom>
        </p:spPr>
      </p:pic>
      <p:sp>
        <p:nvSpPr>
          <p:cNvPr id="7" name="Footer Placeholder 88"/>
          <p:cNvSpPr>
            <a:spLocks noGrp="1"/>
          </p:cNvSpPr>
          <p:nvPr>
            <p:ph type="ftr" sz="quarter" idx="3"/>
          </p:nvPr>
        </p:nvSpPr>
        <p:spPr>
          <a:xfrm>
            <a:off x="3867607" y="6555600"/>
            <a:ext cx="4682493" cy="169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algn="ctr" defTabSz="914126" rtl="0" eaLnBrk="1" latinLnBrk="0" hangingPunct="1">
              <a:defRPr lang="en-US" sz="1000" b="0" i="0" u="none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GB"/>
              <a:t>Footer appears here, if required.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2"/>
          </p:nvPr>
        </p:nvSpPr>
        <p:spPr>
          <a:xfrm>
            <a:off x="2525163" y="6553908"/>
            <a:ext cx="1317331" cy="1692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>
            <a:lvl1pPr>
              <a:defRPr lang="en-GB" sz="1000" b="0" i="0" u="none" smtClean="0"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algn="ctr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820691"/>
      </p:ext>
    </p:extLst>
  </p:cSld>
  <p:clrMapOvr>
    <a:masterClrMapping/>
  </p:clrMapOvr>
  <p:hf hdr="0" ft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Placeholder 1"/>
          <p:cNvSpPr>
            <a:spLocks noGrp="1"/>
          </p:cNvSpPr>
          <p:nvPr>
            <p:ph type="title"/>
          </p:nvPr>
        </p:nvSpPr>
        <p:spPr>
          <a:xfrm>
            <a:off x="596746" y="185739"/>
            <a:ext cx="9987217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7"/>
          </p:nvPr>
        </p:nvSpPr>
        <p:spPr>
          <a:xfrm>
            <a:off x="598863" y="1268412"/>
            <a:ext cx="10966238" cy="511333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None/>
              <a:defRPr sz="1999">
                <a:solidFill>
                  <a:schemeClr val="tx1"/>
                </a:solidFill>
                <a:latin typeface="Arial" pitchFamily="34" charset="0"/>
              </a:defRPr>
            </a:lvl1pPr>
            <a:lvl2pPr marL="263446" indent="-26344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999" baseline="0">
                <a:solidFill>
                  <a:schemeClr val="tx1"/>
                </a:solidFill>
                <a:latin typeface="Arial" pitchFamily="34" charset="0"/>
              </a:defRPr>
            </a:lvl2pPr>
            <a:lvl3pPr marL="536414" indent="-272968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799">
                <a:solidFill>
                  <a:schemeClr val="tx1"/>
                </a:solidFill>
                <a:latin typeface="Arial" pitchFamily="34" charset="0"/>
              </a:defRPr>
            </a:lvl3pPr>
            <a:lvl4pPr marL="810970" indent="-27455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416" indent="-26344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0877" y="6555658"/>
            <a:ext cx="261592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88"/>
          <p:cNvSpPr>
            <a:spLocks noGrp="1"/>
          </p:cNvSpPr>
          <p:nvPr>
            <p:ph type="ftr" sz="quarter" idx="3"/>
          </p:nvPr>
        </p:nvSpPr>
        <p:spPr>
          <a:xfrm>
            <a:off x="3867607" y="6555600"/>
            <a:ext cx="4682493" cy="169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algn="ctr" defTabSz="914126" rtl="0" eaLnBrk="1" latinLnBrk="0" hangingPunct="1">
              <a:defRPr lang="en-US" sz="1000" b="0" i="0" u="none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GB"/>
              <a:t>Footer appears here, if required.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"/>
          </p:nvPr>
        </p:nvSpPr>
        <p:spPr>
          <a:xfrm>
            <a:off x="2525163" y="6553908"/>
            <a:ext cx="1317331" cy="1692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>
            <a:lvl1pPr>
              <a:defRPr lang="en-GB" sz="1000" b="0" i="0" u="none" smtClean="0"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algn="ctr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463731"/>
      </p:ext>
    </p:extLst>
  </p:cSld>
  <p:clrMapOvr>
    <a:masterClrMapping/>
  </p:clrMapOvr>
  <p:hf hdr="0" ft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596746" y="185739"/>
            <a:ext cx="9992296" cy="92075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1" name="Content Placeholder 20"/>
          <p:cNvSpPr>
            <a:spLocks noGrp="1"/>
          </p:cNvSpPr>
          <p:nvPr>
            <p:ph sz="quarter" idx="17"/>
          </p:nvPr>
        </p:nvSpPr>
        <p:spPr>
          <a:xfrm>
            <a:off x="598863" y="1266826"/>
            <a:ext cx="5244859" cy="51149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None/>
              <a:defRPr sz="1999">
                <a:solidFill>
                  <a:schemeClr val="tx1"/>
                </a:solidFill>
                <a:latin typeface="Arial" pitchFamily="34" charset="0"/>
              </a:defRPr>
            </a:lvl1pPr>
            <a:lvl2pPr marL="263446" indent="-26344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999" baseline="0">
                <a:solidFill>
                  <a:schemeClr val="tx1"/>
                </a:solidFill>
                <a:latin typeface="Arial" pitchFamily="34" charset="0"/>
              </a:defRPr>
            </a:lvl2pPr>
            <a:lvl3pPr marL="536414" indent="-272968">
              <a:spcBef>
                <a:spcPts val="500"/>
              </a:spcBef>
              <a:buClr>
                <a:schemeClr val="accent2"/>
              </a:buClr>
              <a:buSzPct val="100000"/>
              <a:buFont typeface="Arial" pitchFamily="34" charset="0"/>
              <a:buChar char="•"/>
              <a:defRPr sz="1799">
                <a:solidFill>
                  <a:schemeClr val="tx1"/>
                </a:solidFill>
                <a:latin typeface="Arial" pitchFamily="34" charset="0"/>
              </a:defRPr>
            </a:lvl3pPr>
            <a:lvl4pPr marL="810970" indent="-274556">
              <a:spcBef>
                <a:spcPts val="500"/>
              </a:spcBef>
              <a:buClr>
                <a:schemeClr val="accent2"/>
              </a:buClr>
              <a:buSzPct val="10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416" indent="-263446">
              <a:spcBef>
                <a:spcPts val="500"/>
              </a:spcBef>
              <a:buClr>
                <a:schemeClr val="accent2"/>
              </a:buClr>
              <a:buSzPct val="10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accent1"/>
              </a:buClr>
              <a:buSzPct val="100000"/>
              <a:buFont typeface="Verdana" pitchFamily="34" charset="0"/>
              <a:buChar char="•"/>
              <a:defRPr sz="1050" baseline="0">
                <a:solidFill>
                  <a:schemeClr val="tx1"/>
                </a:solidFill>
                <a:latin typeface="Arial" pitchFamily="34" charset="0"/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0"/>
          <p:cNvSpPr>
            <a:spLocks noGrp="1"/>
          </p:cNvSpPr>
          <p:nvPr>
            <p:ph sz="quarter" idx="23"/>
          </p:nvPr>
        </p:nvSpPr>
        <p:spPr>
          <a:xfrm>
            <a:off x="6320242" y="1266826"/>
            <a:ext cx="5244859" cy="5114925"/>
          </a:xfrm>
          <a:prstGeom prst="rect">
            <a:avLst/>
          </a:prstGeom>
          <a:ln>
            <a:noFill/>
          </a:ln>
        </p:spPr>
        <p:txBody>
          <a:bodyPr lIns="0" tIns="0" rIns="0" bIns="0"/>
          <a:lstStyle>
            <a:lvl1pPr marL="0" indent="0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None/>
              <a:defRPr sz="1999">
                <a:solidFill>
                  <a:schemeClr val="tx1"/>
                </a:solidFill>
                <a:latin typeface="Arial" pitchFamily="34" charset="0"/>
              </a:defRPr>
            </a:lvl1pPr>
            <a:lvl2pPr marL="263446" indent="-26344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999" baseline="0">
                <a:solidFill>
                  <a:schemeClr val="tx1"/>
                </a:solidFill>
                <a:latin typeface="Arial" pitchFamily="34" charset="0"/>
              </a:defRPr>
            </a:lvl2pPr>
            <a:lvl3pPr marL="536414" indent="-272968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799">
                <a:solidFill>
                  <a:schemeClr val="tx1"/>
                </a:solidFill>
                <a:latin typeface="Arial" pitchFamily="34" charset="0"/>
              </a:defRPr>
            </a:lvl3pPr>
            <a:lvl4pPr marL="810970" indent="-27455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416" indent="-26344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  <a:latin typeface="Arial" pitchFamily="34" charset="0"/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0877" y="6555658"/>
            <a:ext cx="261592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8"/>
          <p:cNvSpPr>
            <a:spLocks noGrp="1"/>
          </p:cNvSpPr>
          <p:nvPr>
            <p:ph type="ftr" sz="quarter" idx="3"/>
          </p:nvPr>
        </p:nvSpPr>
        <p:spPr>
          <a:xfrm>
            <a:off x="3867607" y="6555600"/>
            <a:ext cx="4682493" cy="169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algn="ctr" defTabSz="914126" rtl="0" eaLnBrk="1" latinLnBrk="0" hangingPunct="1">
              <a:defRPr lang="en-US" sz="1000" b="0" i="0" u="none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GB"/>
              <a:t>Footer appears here, if required.</a:t>
            </a: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2"/>
          </p:nvPr>
        </p:nvSpPr>
        <p:spPr>
          <a:xfrm>
            <a:off x="2525163" y="6553908"/>
            <a:ext cx="1317331" cy="1692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>
            <a:lvl1pPr>
              <a:defRPr lang="en-GB" sz="1000" b="0" i="0" u="none" smtClean="0"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algn="ctr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09654"/>
      </p:ext>
    </p:extLst>
  </p:cSld>
  <p:clrMapOvr>
    <a:masterClrMapping/>
  </p:clrMapOvr>
  <p:hf hdr="0" ftr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96746" y="185739"/>
            <a:ext cx="9997058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0877" y="6555658"/>
            <a:ext cx="261592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88"/>
          <p:cNvSpPr>
            <a:spLocks noGrp="1"/>
          </p:cNvSpPr>
          <p:nvPr>
            <p:ph type="ftr" sz="quarter" idx="3"/>
          </p:nvPr>
        </p:nvSpPr>
        <p:spPr>
          <a:xfrm>
            <a:off x="3867607" y="6555600"/>
            <a:ext cx="4682493" cy="169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algn="ctr" defTabSz="914126" rtl="0" eaLnBrk="1" latinLnBrk="0" hangingPunct="1">
              <a:defRPr lang="en-US" sz="1000" b="0" i="0" u="none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GB"/>
              <a:t>Footer appears here, if required.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2"/>
          </p:nvPr>
        </p:nvSpPr>
        <p:spPr>
          <a:xfrm>
            <a:off x="2525163" y="6553908"/>
            <a:ext cx="1317331" cy="1692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>
            <a:lvl1pPr>
              <a:defRPr lang="en-GB" sz="1000" b="0" i="0" u="none" smtClean="0"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algn="ctr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906482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0877" y="6555658"/>
            <a:ext cx="261592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88"/>
          <p:cNvSpPr>
            <a:spLocks noGrp="1"/>
          </p:cNvSpPr>
          <p:nvPr>
            <p:ph type="ftr" sz="quarter" idx="3"/>
          </p:nvPr>
        </p:nvSpPr>
        <p:spPr>
          <a:xfrm>
            <a:off x="3867607" y="6555600"/>
            <a:ext cx="4682493" cy="169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algn="ctr" defTabSz="914126" rtl="0" eaLnBrk="1" latinLnBrk="0" hangingPunct="1">
              <a:defRPr lang="en-US" sz="1000" b="0" i="0" u="none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GB"/>
              <a:t>Footer appears here, if required.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2"/>
          </p:nvPr>
        </p:nvSpPr>
        <p:spPr>
          <a:xfrm>
            <a:off x="2525163" y="6553908"/>
            <a:ext cx="1317331" cy="1692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>
            <a:lvl1pPr>
              <a:defRPr lang="en-GB" sz="1000" b="0" i="0" u="none" smtClean="0"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algn="ctr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097318"/>
      </p:ext>
    </p:extLst>
  </p:cSld>
  <p:clrMapOvr>
    <a:masterClrMapping/>
  </p:clrMapOvr>
  <p:hf hdr="0" ftr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High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596746" y="185739"/>
            <a:ext cx="9997058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4" name="Content Placeholder 20"/>
          <p:cNvSpPr>
            <a:spLocks noGrp="1"/>
          </p:cNvSpPr>
          <p:nvPr>
            <p:ph sz="quarter" idx="17"/>
          </p:nvPr>
        </p:nvSpPr>
        <p:spPr>
          <a:xfrm>
            <a:off x="598863" y="1268414"/>
            <a:ext cx="10966238" cy="511333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accent2"/>
              </a:buClr>
              <a:buSzPct val="110000"/>
              <a:buFont typeface="Arial" pitchFamily="34" charset="0"/>
              <a:buNone/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179334" indent="-179334">
              <a:spcBef>
                <a:spcPts val="6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200" baseline="0">
                <a:solidFill>
                  <a:schemeClr val="tx1"/>
                </a:solidFill>
                <a:latin typeface="Arial" pitchFamily="34" charset="0"/>
              </a:defRPr>
            </a:lvl2pPr>
            <a:lvl3pPr marL="360255" indent="-180921">
              <a:spcBef>
                <a:spcPts val="6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539588" indent="-179334">
              <a:spcBef>
                <a:spcPts val="6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100">
                <a:solidFill>
                  <a:schemeClr val="tx1"/>
                </a:solidFill>
                <a:latin typeface="Arial" pitchFamily="34" charset="0"/>
              </a:defRPr>
            </a:lvl4pPr>
            <a:lvl5pPr marL="718922" indent="-179334">
              <a:spcBef>
                <a:spcPts val="6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050">
                <a:solidFill>
                  <a:schemeClr val="tx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accent1"/>
              </a:buClr>
              <a:buSzPct val="100000"/>
              <a:buFont typeface="Verdana" pitchFamily="34" charset="0"/>
              <a:buChar char="•"/>
              <a:defRPr sz="105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0877" y="6555658"/>
            <a:ext cx="261592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88"/>
          <p:cNvSpPr>
            <a:spLocks noGrp="1"/>
          </p:cNvSpPr>
          <p:nvPr>
            <p:ph type="ftr" sz="quarter" idx="3"/>
          </p:nvPr>
        </p:nvSpPr>
        <p:spPr>
          <a:xfrm>
            <a:off x="3867607" y="6555600"/>
            <a:ext cx="4682493" cy="169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algn="ctr" defTabSz="914126" rtl="0" eaLnBrk="1" latinLnBrk="0" hangingPunct="1">
              <a:defRPr lang="en-US" sz="1000" b="0" i="0" u="none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GB"/>
              <a:t>Footer appears here, if required.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2"/>
          </p:nvPr>
        </p:nvSpPr>
        <p:spPr>
          <a:xfrm>
            <a:off x="2525163" y="6553908"/>
            <a:ext cx="1317331" cy="1692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>
            <a:lvl1pPr>
              <a:defRPr lang="en-GB" sz="1000" b="0" i="0" u="none" smtClean="0"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algn="ctr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624908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two - High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596746" y="185739"/>
            <a:ext cx="9997058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5" name="Content Placeholder 20"/>
          <p:cNvSpPr>
            <a:spLocks noGrp="1"/>
          </p:cNvSpPr>
          <p:nvPr>
            <p:ph sz="quarter" idx="17"/>
          </p:nvPr>
        </p:nvSpPr>
        <p:spPr>
          <a:xfrm>
            <a:off x="598864" y="1268414"/>
            <a:ext cx="5242062" cy="511333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accent2"/>
              </a:buClr>
              <a:buSzPct val="110000"/>
              <a:buFont typeface="Arial" pitchFamily="34" charset="0"/>
              <a:buNone/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179334" indent="-179334">
              <a:spcBef>
                <a:spcPts val="6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200" baseline="0">
                <a:solidFill>
                  <a:schemeClr val="tx1"/>
                </a:solidFill>
                <a:latin typeface="Arial" pitchFamily="34" charset="0"/>
              </a:defRPr>
            </a:lvl2pPr>
            <a:lvl3pPr marL="360255" indent="-180921">
              <a:spcBef>
                <a:spcPts val="6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539588" indent="-179334">
              <a:spcBef>
                <a:spcPts val="6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100">
                <a:solidFill>
                  <a:schemeClr val="tx1"/>
                </a:solidFill>
                <a:latin typeface="Arial" pitchFamily="34" charset="0"/>
              </a:defRPr>
            </a:lvl4pPr>
            <a:lvl5pPr marL="718922" indent="-179334">
              <a:spcBef>
                <a:spcPts val="6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050">
                <a:solidFill>
                  <a:schemeClr val="tx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0"/>
          <p:cNvSpPr>
            <a:spLocks noGrp="1"/>
          </p:cNvSpPr>
          <p:nvPr>
            <p:ph sz="quarter" idx="18"/>
          </p:nvPr>
        </p:nvSpPr>
        <p:spPr>
          <a:xfrm>
            <a:off x="6337172" y="1268414"/>
            <a:ext cx="5227929" cy="511333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accent2"/>
              </a:buClr>
              <a:buSzPct val="110000"/>
              <a:buFont typeface="Arial" pitchFamily="34" charset="0"/>
              <a:buNone/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179334" indent="-179334">
              <a:spcBef>
                <a:spcPts val="6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200" baseline="0">
                <a:solidFill>
                  <a:schemeClr val="tx1"/>
                </a:solidFill>
                <a:latin typeface="Arial" pitchFamily="34" charset="0"/>
              </a:defRPr>
            </a:lvl2pPr>
            <a:lvl3pPr marL="360255" indent="-180921">
              <a:spcBef>
                <a:spcPts val="6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539588" indent="-179334">
              <a:spcBef>
                <a:spcPts val="6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100">
                <a:solidFill>
                  <a:schemeClr val="tx1"/>
                </a:solidFill>
                <a:latin typeface="Arial" pitchFamily="34" charset="0"/>
              </a:defRPr>
            </a:lvl4pPr>
            <a:lvl5pPr marL="718922" indent="-179334">
              <a:spcBef>
                <a:spcPts val="6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050">
                <a:solidFill>
                  <a:schemeClr val="tx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0877" y="6555658"/>
            <a:ext cx="261592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88"/>
          <p:cNvSpPr>
            <a:spLocks noGrp="1"/>
          </p:cNvSpPr>
          <p:nvPr>
            <p:ph type="ftr" sz="quarter" idx="3"/>
          </p:nvPr>
        </p:nvSpPr>
        <p:spPr>
          <a:xfrm>
            <a:off x="3867607" y="6555600"/>
            <a:ext cx="4682493" cy="169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algn="ctr" defTabSz="914126" rtl="0" eaLnBrk="1" latinLnBrk="0" hangingPunct="1">
              <a:defRPr lang="en-US" sz="1000" b="0" i="0" u="none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GB"/>
              <a:t>Footer appears here, if required.</a:t>
            </a:r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2"/>
          </p:nvPr>
        </p:nvSpPr>
        <p:spPr>
          <a:xfrm>
            <a:off x="2525163" y="6553908"/>
            <a:ext cx="1317331" cy="1692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>
            <a:lvl1pPr>
              <a:defRPr lang="en-GB" sz="1000" b="0" i="0" u="none" smtClean="0"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algn="ctr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382971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>
            <a:extLst>
              <a:ext uri="{FF2B5EF4-FFF2-40B4-BE49-F238E27FC236}">
                <a16:creationId xmlns:a16="http://schemas.microsoft.com/office/drawing/2014/main" id="{26397055-B059-CC4F-84EE-CDBA15287A00}"/>
              </a:ext>
            </a:extLst>
          </p:cNvPr>
          <p:cNvSpPr/>
          <p:nvPr userDrawn="1"/>
        </p:nvSpPr>
        <p:spPr bwMode="gray">
          <a:xfrm>
            <a:off x="11423825" y="-10510"/>
            <a:ext cx="756745" cy="1597572"/>
          </a:xfrm>
          <a:custGeom>
            <a:avLst/>
            <a:gdLst>
              <a:gd name="connsiteX0" fmla="*/ 399393 w 756745"/>
              <a:gd name="connsiteY0" fmla="*/ 0 h 1597572"/>
              <a:gd name="connsiteX1" fmla="*/ 0 w 756745"/>
              <a:gd name="connsiteY1" fmla="*/ 641131 h 1597572"/>
              <a:gd name="connsiteX2" fmla="*/ 756745 w 756745"/>
              <a:gd name="connsiteY2" fmla="*/ 1597572 h 1597572"/>
              <a:gd name="connsiteX3" fmla="*/ 756745 w 756745"/>
              <a:gd name="connsiteY3" fmla="*/ 21020 h 1597572"/>
              <a:gd name="connsiteX4" fmla="*/ 399393 w 756745"/>
              <a:gd name="connsiteY4" fmla="*/ 0 h 1597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6745" h="1597572">
                <a:moveTo>
                  <a:pt x="399393" y="0"/>
                </a:moveTo>
                <a:lnTo>
                  <a:pt x="0" y="641131"/>
                </a:lnTo>
                <a:lnTo>
                  <a:pt x="756745" y="1597572"/>
                </a:lnTo>
                <a:lnTo>
                  <a:pt x="756745" y="21020"/>
                </a:lnTo>
                <a:lnTo>
                  <a:pt x="399393" y="0"/>
                </a:lnTo>
                <a:close/>
              </a:path>
            </a:pathLst>
          </a:cu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  <p:txBody>
          <a:bodyPr lIns="63483" tIns="0" rIns="64783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sv-SE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8AA03E09-DD14-6648-AAAA-217DA31227E8}"/>
              </a:ext>
            </a:extLst>
          </p:cNvPr>
          <p:cNvSpPr/>
          <p:nvPr userDrawn="1"/>
        </p:nvSpPr>
        <p:spPr bwMode="gray">
          <a:xfrm>
            <a:off x="-14989" y="0"/>
            <a:ext cx="1963711" cy="1109272"/>
          </a:xfrm>
          <a:custGeom>
            <a:avLst/>
            <a:gdLst>
              <a:gd name="connsiteX0" fmla="*/ 14990 w 1963711"/>
              <a:gd name="connsiteY0" fmla="*/ 1109272 h 1109272"/>
              <a:gd name="connsiteX1" fmla="*/ 614597 w 1963711"/>
              <a:gd name="connsiteY1" fmla="*/ 839449 h 1109272"/>
              <a:gd name="connsiteX2" fmla="*/ 1304144 w 1963711"/>
              <a:gd name="connsiteY2" fmla="*/ 194872 h 1109272"/>
              <a:gd name="connsiteX3" fmla="*/ 1963711 w 1963711"/>
              <a:gd name="connsiteY3" fmla="*/ 0 h 1109272"/>
              <a:gd name="connsiteX4" fmla="*/ 0 w 1963711"/>
              <a:gd name="connsiteY4" fmla="*/ 0 h 1109272"/>
              <a:gd name="connsiteX5" fmla="*/ 14990 w 1963711"/>
              <a:gd name="connsiteY5" fmla="*/ 1109272 h 1109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63711" h="1109272">
                <a:moveTo>
                  <a:pt x="14990" y="1109272"/>
                </a:moveTo>
                <a:lnTo>
                  <a:pt x="614597" y="839449"/>
                </a:lnTo>
                <a:lnTo>
                  <a:pt x="1304144" y="194872"/>
                </a:lnTo>
                <a:lnTo>
                  <a:pt x="1963711" y="0"/>
                </a:lnTo>
                <a:lnTo>
                  <a:pt x="0" y="0"/>
                </a:lnTo>
                <a:lnTo>
                  <a:pt x="14990" y="1109272"/>
                </a:lnTo>
                <a:close/>
              </a:path>
            </a:pathLst>
          </a:cu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  <p:txBody>
          <a:bodyPr lIns="63483" tIns="0" rIns="64783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sv-SE" sz="1600" b="1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14F9217-0D9F-DB40-9D9C-8D4F61F307B5}"/>
              </a:ext>
            </a:extLst>
          </p:cNvPr>
          <p:cNvGrpSpPr/>
          <p:nvPr userDrawn="1"/>
        </p:nvGrpSpPr>
        <p:grpSpPr>
          <a:xfrm>
            <a:off x="-13648" y="-16823"/>
            <a:ext cx="2057400" cy="1149350"/>
            <a:chOff x="0" y="-3175"/>
            <a:chExt cx="2057400" cy="1149350"/>
          </a:xfrm>
        </p:grpSpPr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6609EC16-DC68-3C45-90B4-B3DDE3CA2793}"/>
                </a:ext>
              </a:extLst>
            </p:cNvPr>
            <p:cNvSpPr/>
            <p:nvPr userDrawn="1"/>
          </p:nvSpPr>
          <p:spPr bwMode="gray">
            <a:xfrm>
              <a:off x="3175" y="-3175"/>
              <a:ext cx="615950" cy="869950"/>
            </a:xfrm>
            <a:custGeom>
              <a:avLst/>
              <a:gdLst>
                <a:gd name="connsiteX0" fmla="*/ 0 w 615950"/>
                <a:gd name="connsiteY0" fmla="*/ 0 h 869950"/>
                <a:gd name="connsiteX1" fmla="*/ 0 w 615950"/>
                <a:gd name="connsiteY1" fmla="*/ 346075 h 869950"/>
                <a:gd name="connsiteX2" fmla="*/ 615950 w 615950"/>
                <a:gd name="connsiteY2" fmla="*/ 869950 h 869950"/>
                <a:gd name="connsiteX3" fmla="*/ 390525 w 615950"/>
                <a:gd name="connsiteY3" fmla="*/ 3175 h 869950"/>
                <a:gd name="connsiteX4" fmla="*/ 0 w 615950"/>
                <a:gd name="connsiteY4" fmla="*/ 0 h 86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950" h="869950">
                  <a:moveTo>
                    <a:pt x="0" y="0"/>
                  </a:moveTo>
                  <a:lnTo>
                    <a:pt x="0" y="346075"/>
                  </a:lnTo>
                  <a:lnTo>
                    <a:pt x="615950" y="869950"/>
                  </a:lnTo>
                  <a:lnTo>
                    <a:pt x="390525" y="3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745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77939F57-41A3-9E47-86C5-AD2D7EC025A6}"/>
                </a:ext>
              </a:extLst>
            </p:cNvPr>
            <p:cNvSpPr/>
            <p:nvPr userDrawn="1"/>
          </p:nvSpPr>
          <p:spPr bwMode="gray">
            <a:xfrm>
              <a:off x="0" y="342900"/>
              <a:ext cx="619125" cy="803275"/>
            </a:xfrm>
            <a:custGeom>
              <a:avLst/>
              <a:gdLst>
                <a:gd name="connsiteX0" fmla="*/ 3175 w 619125"/>
                <a:gd name="connsiteY0" fmla="*/ 0 h 803275"/>
                <a:gd name="connsiteX1" fmla="*/ 619125 w 619125"/>
                <a:gd name="connsiteY1" fmla="*/ 527050 h 803275"/>
                <a:gd name="connsiteX2" fmla="*/ 0 w 619125"/>
                <a:gd name="connsiteY2" fmla="*/ 803275 h 803275"/>
                <a:gd name="connsiteX3" fmla="*/ 3175 w 619125"/>
                <a:gd name="connsiteY3" fmla="*/ 0 h 80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9125" h="803275">
                  <a:moveTo>
                    <a:pt x="3175" y="0"/>
                  </a:moveTo>
                  <a:lnTo>
                    <a:pt x="619125" y="527050"/>
                  </a:lnTo>
                  <a:lnTo>
                    <a:pt x="0" y="803275"/>
                  </a:lnTo>
                  <a:cubicBezTo>
                    <a:pt x="1058" y="535517"/>
                    <a:pt x="2117" y="267758"/>
                    <a:pt x="3175" y="0"/>
                  </a:cubicBez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3CB7D79F-80C7-734E-B286-D11971EBD7E3}"/>
                </a:ext>
              </a:extLst>
            </p:cNvPr>
            <p:cNvSpPr/>
            <p:nvPr userDrawn="1"/>
          </p:nvSpPr>
          <p:spPr bwMode="gray">
            <a:xfrm>
              <a:off x="393700" y="0"/>
              <a:ext cx="346075" cy="860425"/>
            </a:xfrm>
            <a:custGeom>
              <a:avLst/>
              <a:gdLst>
                <a:gd name="connsiteX0" fmla="*/ 0 w 346075"/>
                <a:gd name="connsiteY0" fmla="*/ 0 h 860425"/>
                <a:gd name="connsiteX1" fmla="*/ 225425 w 346075"/>
                <a:gd name="connsiteY1" fmla="*/ 860425 h 860425"/>
                <a:gd name="connsiteX2" fmla="*/ 346075 w 346075"/>
                <a:gd name="connsiteY2" fmla="*/ 0 h 860425"/>
                <a:gd name="connsiteX3" fmla="*/ 0 w 346075"/>
                <a:gd name="connsiteY3" fmla="*/ 0 h 86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075" h="860425">
                  <a:moveTo>
                    <a:pt x="0" y="0"/>
                  </a:moveTo>
                  <a:lnTo>
                    <a:pt x="225425" y="860425"/>
                  </a:lnTo>
                  <a:lnTo>
                    <a:pt x="3460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409D53A6-38C2-AD48-A9F8-D08CA4CF2E84}"/>
                </a:ext>
              </a:extLst>
            </p:cNvPr>
            <p:cNvSpPr/>
            <p:nvPr userDrawn="1"/>
          </p:nvSpPr>
          <p:spPr bwMode="gray">
            <a:xfrm>
              <a:off x="606425" y="0"/>
              <a:ext cx="723900" cy="873125"/>
            </a:xfrm>
            <a:custGeom>
              <a:avLst/>
              <a:gdLst>
                <a:gd name="connsiteX0" fmla="*/ 127000 w 723900"/>
                <a:gd name="connsiteY0" fmla="*/ 0 h 873125"/>
                <a:gd name="connsiteX1" fmla="*/ 0 w 723900"/>
                <a:gd name="connsiteY1" fmla="*/ 873125 h 873125"/>
                <a:gd name="connsiteX2" fmla="*/ 723900 w 723900"/>
                <a:gd name="connsiteY2" fmla="*/ 193675 h 873125"/>
                <a:gd name="connsiteX3" fmla="*/ 568325 w 723900"/>
                <a:gd name="connsiteY3" fmla="*/ 3175 h 873125"/>
                <a:gd name="connsiteX4" fmla="*/ 127000 w 723900"/>
                <a:gd name="connsiteY4" fmla="*/ 0 h 87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900" h="873125">
                  <a:moveTo>
                    <a:pt x="127000" y="0"/>
                  </a:moveTo>
                  <a:lnTo>
                    <a:pt x="0" y="873125"/>
                  </a:lnTo>
                  <a:lnTo>
                    <a:pt x="723900" y="193675"/>
                  </a:lnTo>
                  <a:lnTo>
                    <a:pt x="568325" y="3175"/>
                  </a:lnTo>
                  <a:lnTo>
                    <a:pt x="127000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4E0EC40E-5C0B-D24C-987F-9137C5C920DE}"/>
                </a:ext>
              </a:extLst>
            </p:cNvPr>
            <p:cNvSpPr/>
            <p:nvPr userDrawn="1"/>
          </p:nvSpPr>
          <p:spPr bwMode="gray">
            <a:xfrm>
              <a:off x="1177925" y="3175"/>
              <a:ext cx="879475" cy="190500"/>
            </a:xfrm>
            <a:custGeom>
              <a:avLst/>
              <a:gdLst>
                <a:gd name="connsiteX0" fmla="*/ 152400 w 879475"/>
                <a:gd name="connsiteY0" fmla="*/ 190500 h 190500"/>
                <a:gd name="connsiteX1" fmla="*/ 879475 w 879475"/>
                <a:gd name="connsiteY1" fmla="*/ 0 h 190500"/>
                <a:gd name="connsiteX2" fmla="*/ 0 w 879475"/>
                <a:gd name="connsiteY2" fmla="*/ 0 h 190500"/>
                <a:gd name="connsiteX3" fmla="*/ 152400 w 879475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9475" h="190500">
                  <a:moveTo>
                    <a:pt x="152400" y="190500"/>
                  </a:moveTo>
                  <a:lnTo>
                    <a:pt x="879475" y="0"/>
                  </a:lnTo>
                  <a:lnTo>
                    <a:pt x="0" y="0"/>
                  </a:lnTo>
                  <a:lnTo>
                    <a:pt x="152400" y="190500"/>
                  </a:lnTo>
                  <a:close/>
                </a:path>
              </a:pathLst>
            </a:custGeom>
            <a:solidFill>
              <a:srgbClr val="EB3246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C7EC060-3A9E-7C43-817F-9276432BCFED}"/>
              </a:ext>
            </a:extLst>
          </p:cNvPr>
          <p:cNvGrpSpPr/>
          <p:nvPr userDrawn="1"/>
        </p:nvGrpSpPr>
        <p:grpSpPr>
          <a:xfrm>
            <a:off x="11407155" y="-3175"/>
            <a:ext cx="782832" cy="1616075"/>
            <a:chOff x="11407155" y="-3175"/>
            <a:chExt cx="782832" cy="1616075"/>
          </a:xfrm>
        </p:grpSpPr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EF041139-F40C-A841-973C-677ECE62F695}"/>
                </a:ext>
              </a:extLst>
            </p:cNvPr>
            <p:cNvSpPr/>
            <p:nvPr userDrawn="1"/>
          </p:nvSpPr>
          <p:spPr bwMode="gray">
            <a:xfrm>
              <a:off x="11407155" y="-3175"/>
              <a:ext cx="782832" cy="1126893"/>
            </a:xfrm>
            <a:custGeom>
              <a:avLst/>
              <a:gdLst>
                <a:gd name="connsiteX0" fmla="*/ 401444 w 817757"/>
                <a:gd name="connsiteY0" fmla="*/ 0 h 1152293"/>
                <a:gd name="connsiteX1" fmla="*/ 0 w 817757"/>
                <a:gd name="connsiteY1" fmla="*/ 624468 h 1152293"/>
                <a:gd name="connsiteX2" fmla="*/ 817757 w 817757"/>
                <a:gd name="connsiteY2" fmla="*/ 1152293 h 1152293"/>
                <a:gd name="connsiteX3" fmla="*/ 817757 w 817757"/>
                <a:gd name="connsiteY3" fmla="*/ 22302 h 1152293"/>
                <a:gd name="connsiteX4" fmla="*/ 401444 w 817757"/>
                <a:gd name="connsiteY4" fmla="*/ 0 h 1152293"/>
                <a:gd name="connsiteX0" fmla="*/ 401444 w 817757"/>
                <a:gd name="connsiteY0" fmla="*/ 0 h 1152293"/>
                <a:gd name="connsiteX1" fmla="*/ 0 w 817757"/>
                <a:gd name="connsiteY1" fmla="*/ 624468 h 1152293"/>
                <a:gd name="connsiteX2" fmla="*/ 817757 w 817757"/>
                <a:gd name="connsiteY2" fmla="*/ 1152293 h 1152293"/>
                <a:gd name="connsiteX3" fmla="*/ 782832 w 817757"/>
                <a:gd name="connsiteY3" fmla="*/ 77 h 1152293"/>
                <a:gd name="connsiteX4" fmla="*/ 401444 w 817757"/>
                <a:gd name="connsiteY4" fmla="*/ 0 h 1152293"/>
                <a:gd name="connsiteX0" fmla="*/ 401444 w 782832"/>
                <a:gd name="connsiteY0" fmla="*/ 0 h 1123718"/>
                <a:gd name="connsiteX1" fmla="*/ 0 w 782832"/>
                <a:gd name="connsiteY1" fmla="*/ 624468 h 1123718"/>
                <a:gd name="connsiteX2" fmla="*/ 773307 w 782832"/>
                <a:gd name="connsiteY2" fmla="*/ 1123718 h 1123718"/>
                <a:gd name="connsiteX3" fmla="*/ 782832 w 782832"/>
                <a:gd name="connsiteY3" fmla="*/ 77 h 1123718"/>
                <a:gd name="connsiteX4" fmla="*/ 401444 w 782832"/>
                <a:gd name="connsiteY4" fmla="*/ 0 h 1123718"/>
                <a:gd name="connsiteX0" fmla="*/ 401444 w 782832"/>
                <a:gd name="connsiteY0" fmla="*/ 0 h 1126893"/>
                <a:gd name="connsiteX1" fmla="*/ 0 w 782832"/>
                <a:gd name="connsiteY1" fmla="*/ 624468 h 1126893"/>
                <a:gd name="connsiteX2" fmla="*/ 782832 w 782832"/>
                <a:gd name="connsiteY2" fmla="*/ 1126893 h 1126893"/>
                <a:gd name="connsiteX3" fmla="*/ 782832 w 782832"/>
                <a:gd name="connsiteY3" fmla="*/ 77 h 1126893"/>
                <a:gd name="connsiteX4" fmla="*/ 401444 w 782832"/>
                <a:gd name="connsiteY4" fmla="*/ 0 h 1126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2832" h="1126893">
                  <a:moveTo>
                    <a:pt x="401444" y="0"/>
                  </a:moveTo>
                  <a:lnTo>
                    <a:pt x="0" y="624468"/>
                  </a:lnTo>
                  <a:lnTo>
                    <a:pt x="782832" y="1126893"/>
                  </a:lnTo>
                  <a:lnTo>
                    <a:pt x="782832" y="77"/>
                  </a:lnTo>
                  <a:lnTo>
                    <a:pt x="401444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932241D1-8C82-1941-B8E5-70238C447BAC}"/>
                </a:ext>
              </a:extLst>
            </p:cNvPr>
            <p:cNvSpPr/>
            <p:nvPr userDrawn="1"/>
          </p:nvSpPr>
          <p:spPr bwMode="gray">
            <a:xfrm>
              <a:off x="11407775" y="615950"/>
              <a:ext cx="781050" cy="996950"/>
            </a:xfrm>
            <a:custGeom>
              <a:avLst/>
              <a:gdLst>
                <a:gd name="connsiteX0" fmla="*/ 0 w 774700"/>
                <a:gd name="connsiteY0" fmla="*/ 0 h 993775"/>
                <a:gd name="connsiteX1" fmla="*/ 774700 w 774700"/>
                <a:gd name="connsiteY1" fmla="*/ 504825 h 993775"/>
                <a:gd name="connsiteX2" fmla="*/ 774700 w 774700"/>
                <a:gd name="connsiteY2" fmla="*/ 993775 h 993775"/>
                <a:gd name="connsiteX3" fmla="*/ 0 w 774700"/>
                <a:gd name="connsiteY3" fmla="*/ 0 h 993775"/>
                <a:gd name="connsiteX0" fmla="*/ 0 w 781050"/>
                <a:gd name="connsiteY0" fmla="*/ 0 h 996950"/>
                <a:gd name="connsiteX1" fmla="*/ 781050 w 781050"/>
                <a:gd name="connsiteY1" fmla="*/ 508000 h 996950"/>
                <a:gd name="connsiteX2" fmla="*/ 781050 w 781050"/>
                <a:gd name="connsiteY2" fmla="*/ 996950 h 996950"/>
                <a:gd name="connsiteX3" fmla="*/ 0 w 781050"/>
                <a:gd name="connsiteY3" fmla="*/ 0 h 996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1050" h="996950">
                  <a:moveTo>
                    <a:pt x="0" y="0"/>
                  </a:moveTo>
                  <a:lnTo>
                    <a:pt x="781050" y="508000"/>
                  </a:lnTo>
                  <a:lnTo>
                    <a:pt x="781050" y="996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E12E5FC-0F1C-4B48-BA09-7AE686D91B4B}"/>
              </a:ext>
            </a:extLst>
          </p:cNvPr>
          <p:cNvGrpSpPr/>
          <p:nvPr userDrawn="1"/>
        </p:nvGrpSpPr>
        <p:grpSpPr>
          <a:xfrm>
            <a:off x="8097842" y="5454526"/>
            <a:ext cx="4092577" cy="1403351"/>
            <a:chOff x="8097841" y="5454524"/>
            <a:chExt cx="4092577" cy="1403351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2A6E144-107F-0346-8D1C-83027C0CB254}"/>
                </a:ext>
              </a:extLst>
            </p:cNvPr>
            <p:cNvSpPr/>
            <p:nvPr userDrawn="1"/>
          </p:nvSpPr>
          <p:spPr bwMode="gray">
            <a:xfrm>
              <a:off x="8107819" y="6574751"/>
              <a:ext cx="1672789" cy="281625"/>
            </a:xfrm>
            <a:custGeom>
              <a:avLst/>
              <a:gdLst>
                <a:gd name="connsiteX0" fmla="*/ 0 w 1454045"/>
                <a:gd name="connsiteY0" fmla="*/ 254833 h 254833"/>
                <a:gd name="connsiteX1" fmla="*/ 644577 w 1454045"/>
                <a:gd name="connsiteY1" fmla="*/ 0 h 254833"/>
                <a:gd name="connsiteX2" fmla="*/ 1454045 w 1454045"/>
                <a:gd name="connsiteY2" fmla="*/ 239843 h 254833"/>
                <a:gd name="connsiteX3" fmla="*/ 0 w 1454045"/>
                <a:gd name="connsiteY3" fmla="*/ 254833 h 254833"/>
                <a:gd name="connsiteX0" fmla="*/ 0 w 1454045"/>
                <a:gd name="connsiteY0" fmla="*/ 266868 h 266868"/>
                <a:gd name="connsiteX1" fmla="*/ 630211 w 1454045"/>
                <a:gd name="connsiteY1" fmla="*/ 0 h 266868"/>
                <a:gd name="connsiteX2" fmla="*/ 1454045 w 1454045"/>
                <a:gd name="connsiteY2" fmla="*/ 251878 h 266868"/>
                <a:gd name="connsiteX3" fmla="*/ 0 w 1454045"/>
                <a:gd name="connsiteY3" fmla="*/ 266868 h 266868"/>
                <a:gd name="connsiteX0" fmla="*/ 0 w 1451172"/>
                <a:gd name="connsiteY0" fmla="*/ 257842 h 257842"/>
                <a:gd name="connsiteX1" fmla="*/ 627338 w 1451172"/>
                <a:gd name="connsiteY1" fmla="*/ 0 h 257842"/>
                <a:gd name="connsiteX2" fmla="*/ 1451172 w 1451172"/>
                <a:gd name="connsiteY2" fmla="*/ 251878 h 257842"/>
                <a:gd name="connsiteX3" fmla="*/ 0 w 1451172"/>
                <a:gd name="connsiteY3" fmla="*/ 257842 h 257842"/>
                <a:gd name="connsiteX0" fmla="*/ 0 w 1270164"/>
                <a:gd name="connsiteY0" fmla="*/ 167580 h 251878"/>
                <a:gd name="connsiteX1" fmla="*/ 446330 w 1270164"/>
                <a:gd name="connsiteY1" fmla="*/ 0 h 251878"/>
                <a:gd name="connsiteX2" fmla="*/ 1270164 w 1270164"/>
                <a:gd name="connsiteY2" fmla="*/ 251878 h 251878"/>
                <a:gd name="connsiteX3" fmla="*/ 0 w 1270164"/>
                <a:gd name="connsiteY3" fmla="*/ 167580 h 251878"/>
                <a:gd name="connsiteX0" fmla="*/ 0 w 1445425"/>
                <a:gd name="connsiteY0" fmla="*/ 254833 h 254833"/>
                <a:gd name="connsiteX1" fmla="*/ 621591 w 1445425"/>
                <a:gd name="connsiteY1" fmla="*/ 0 h 254833"/>
                <a:gd name="connsiteX2" fmla="*/ 1445425 w 1445425"/>
                <a:gd name="connsiteY2" fmla="*/ 251878 h 254833"/>
                <a:gd name="connsiteX3" fmla="*/ 0 w 1445425"/>
                <a:gd name="connsiteY3" fmla="*/ 254833 h 25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5425" h="254833">
                  <a:moveTo>
                    <a:pt x="0" y="254833"/>
                  </a:moveTo>
                  <a:lnTo>
                    <a:pt x="621591" y="0"/>
                  </a:lnTo>
                  <a:lnTo>
                    <a:pt x="1445425" y="251878"/>
                  </a:lnTo>
                  <a:lnTo>
                    <a:pt x="0" y="254833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EAE23919-7A25-F741-BE55-EDAD5695837D}"/>
                </a:ext>
              </a:extLst>
            </p:cNvPr>
            <p:cNvSpPr/>
            <p:nvPr userDrawn="1"/>
          </p:nvSpPr>
          <p:spPr bwMode="gray">
            <a:xfrm>
              <a:off x="9821973" y="5493770"/>
              <a:ext cx="2368445" cy="1364105"/>
            </a:xfrm>
            <a:custGeom>
              <a:avLst/>
              <a:gdLst>
                <a:gd name="connsiteX0" fmla="*/ 2368445 w 2368445"/>
                <a:gd name="connsiteY0" fmla="*/ 0 h 1364105"/>
                <a:gd name="connsiteX1" fmla="*/ 2368445 w 2368445"/>
                <a:gd name="connsiteY1" fmla="*/ 1364105 h 1364105"/>
                <a:gd name="connsiteX2" fmla="*/ 0 w 2368445"/>
                <a:gd name="connsiteY2" fmla="*/ 1364105 h 1364105"/>
                <a:gd name="connsiteX3" fmla="*/ 1379095 w 2368445"/>
                <a:gd name="connsiteY3" fmla="*/ 479685 h 1364105"/>
                <a:gd name="connsiteX4" fmla="*/ 2368445 w 2368445"/>
                <a:gd name="connsiteY4" fmla="*/ 0 h 1364105"/>
                <a:gd name="connsiteX0" fmla="*/ 2368445 w 2368445"/>
                <a:gd name="connsiteY0" fmla="*/ 0 h 1364105"/>
                <a:gd name="connsiteX1" fmla="*/ 2368445 w 2368445"/>
                <a:gd name="connsiteY1" fmla="*/ 1364105 h 1364105"/>
                <a:gd name="connsiteX2" fmla="*/ 0 w 2368445"/>
                <a:gd name="connsiteY2" fmla="*/ 1364105 h 1364105"/>
                <a:gd name="connsiteX3" fmla="*/ 1372371 w 2368445"/>
                <a:gd name="connsiteY3" fmla="*/ 493132 h 1364105"/>
                <a:gd name="connsiteX4" fmla="*/ 2368445 w 2368445"/>
                <a:gd name="connsiteY4" fmla="*/ 0 h 136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8445" h="1364105">
                  <a:moveTo>
                    <a:pt x="2368445" y="0"/>
                  </a:moveTo>
                  <a:lnTo>
                    <a:pt x="2368445" y="1364105"/>
                  </a:lnTo>
                  <a:lnTo>
                    <a:pt x="0" y="1364105"/>
                  </a:lnTo>
                  <a:lnTo>
                    <a:pt x="1372371" y="493132"/>
                  </a:lnTo>
                  <a:lnTo>
                    <a:pt x="2368445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9D1E0C0-48B1-0440-9765-E7FC615BBA59}"/>
                </a:ext>
              </a:extLst>
            </p:cNvPr>
            <p:cNvGrpSpPr/>
            <p:nvPr userDrawn="1"/>
          </p:nvGrpSpPr>
          <p:grpSpPr>
            <a:xfrm>
              <a:off x="8097841" y="5454524"/>
              <a:ext cx="4092577" cy="1403351"/>
              <a:chOff x="8109416" y="5457824"/>
              <a:chExt cx="4092577" cy="1403351"/>
            </a:xfrm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9BB7262C-685C-044C-9471-3B17E835BFFE}"/>
                  </a:ext>
                </a:extLst>
              </p:cNvPr>
              <p:cNvSpPr/>
              <p:nvPr/>
            </p:nvSpPr>
            <p:spPr bwMode="gray">
              <a:xfrm flipH="1">
                <a:off x="11262191" y="5457824"/>
                <a:ext cx="939800" cy="755650"/>
              </a:xfrm>
              <a:custGeom>
                <a:avLst/>
                <a:gdLst>
                  <a:gd name="connsiteX0" fmla="*/ 0 w 939800"/>
                  <a:gd name="connsiteY0" fmla="*/ 755650 h 755650"/>
                  <a:gd name="connsiteX1" fmla="*/ 939800 w 939800"/>
                  <a:gd name="connsiteY1" fmla="*/ 504825 h 755650"/>
                  <a:gd name="connsiteX2" fmla="*/ 0 w 939800"/>
                  <a:gd name="connsiteY2" fmla="*/ 0 h 755650"/>
                  <a:gd name="connsiteX3" fmla="*/ 0 w 939800"/>
                  <a:gd name="connsiteY3" fmla="*/ 755650 h 755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9800" h="755650">
                    <a:moveTo>
                      <a:pt x="0" y="755650"/>
                    </a:moveTo>
                    <a:lnTo>
                      <a:pt x="939800" y="504825"/>
                    </a:lnTo>
                    <a:lnTo>
                      <a:pt x="0" y="0"/>
                    </a:lnTo>
                    <a:lnTo>
                      <a:pt x="0" y="755650"/>
                    </a:lnTo>
                    <a:close/>
                  </a:path>
                </a:pathLst>
              </a:custGeom>
              <a:solidFill>
                <a:srgbClr val="EB3246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2A6F5C2C-79BA-274C-A43E-4A02F7E15C24}"/>
                  </a:ext>
                </a:extLst>
              </p:cNvPr>
              <p:cNvSpPr/>
              <p:nvPr/>
            </p:nvSpPr>
            <p:spPr bwMode="gray">
              <a:xfrm flipH="1">
                <a:off x="11157416" y="5962649"/>
                <a:ext cx="1044575" cy="733425"/>
              </a:xfrm>
              <a:custGeom>
                <a:avLst/>
                <a:gdLst>
                  <a:gd name="connsiteX0" fmla="*/ 0 w 1044575"/>
                  <a:gd name="connsiteY0" fmla="*/ 250825 h 733425"/>
                  <a:gd name="connsiteX1" fmla="*/ 933450 w 1044575"/>
                  <a:gd name="connsiteY1" fmla="*/ 0 h 733425"/>
                  <a:gd name="connsiteX2" fmla="*/ 1044575 w 1044575"/>
                  <a:gd name="connsiteY2" fmla="*/ 733425 h 733425"/>
                  <a:gd name="connsiteX3" fmla="*/ 0 w 1044575"/>
                  <a:gd name="connsiteY3" fmla="*/ 412750 h 733425"/>
                  <a:gd name="connsiteX4" fmla="*/ 0 w 1044575"/>
                  <a:gd name="connsiteY4" fmla="*/ 250825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4575" h="733425">
                    <a:moveTo>
                      <a:pt x="0" y="250825"/>
                    </a:moveTo>
                    <a:lnTo>
                      <a:pt x="933450" y="0"/>
                    </a:lnTo>
                    <a:lnTo>
                      <a:pt x="1044575" y="733425"/>
                    </a:lnTo>
                    <a:lnTo>
                      <a:pt x="0" y="412750"/>
                    </a:lnTo>
                    <a:lnTo>
                      <a:pt x="0" y="25082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5146E20E-318C-3A46-BB71-DD05D40D6550}"/>
                  </a:ext>
                </a:extLst>
              </p:cNvPr>
              <p:cNvSpPr/>
              <p:nvPr/>
            </p:nvSpPr>
            <p:spPr bwMode="gray">
              <a:xfrm flipH="1">
                <a:off x="8109416" y="6572249"/>
                <a:ext cx="736600" cy="288926"/>
              </a:xfrm>
              <a:custGeom>
                <a:avLst/>
                <a:gdLst>
                  <a:gd name="connsiteX0" fmla="*/ 6350 w 736600"/>
                  <a:gd name="connsiteY0" fmla="*/ 0 h 288925"/>
                  <a:gd name="connsiteX1" fmla="*/ 736600 w 736600"/>
                  <a:gd name="connsiteY1" fmla="*/ 288925 h 288925"/>
                  <a:gd name="connsiteX2" fmla="*/ 0 w 736600"/>
                  <a:gd name="connsiteY2" fmla="*/ 288925 h 288925"/>
                  <a:gd name="connsiteX3" fmla="*/ 6350 w 736600"/>
                  <a:gd name="connsiteY3" fmla="*/ 0 h 288925"/>
                  <a:gd name="connsiteX0" fmla="*/ 6350 w 736600"/>
                  <a:gd name="connsiteY0" fmla="*/ 0 h 288925"/>
                  <a:gd name="connsiteX1" fmla="*/ 736600 w 736600"/>
                  <a:gd name="connsiteY1" fmla="*/ 288925 h 288925"/>
                  <a:gd name="connsiteX2" fmla="*/ 0 w 736600"/>
                  <a:gd name="connsiteY2" fmla="*/ 288925 h 288925"/>
                  <a:gd name="connsiteX3" fmla="*/ 6350 w 736600"/>
                  <a:gd name="connsiteY3" fmla="*/ 0 h 288925"/>
                  <a:gd name="connsiteX0" fmla="*/ 6350 w 736600"/>
                  <a:gd name="connsiteY0" fmla="*/ 0 h 282575"/>
                  <a:gd name="connsiteX1" fmla="*/ 736600 w 736600"/>
                  <a:gd name="connsiteY1" fmla="*/ 282575 h 282575"/>
                  <a:gd name="connsiteX2" fmla="*/ 0 w 736600"/>
                  <a:gd name="connsiteY2" fmla="*/ 282575 h 282575"/>
                  <a:gd name="connsiteX3" fmla="*/ 6350 w 736600"/>
                  <a:gd name="connsiteY3" fmla="*/ 0 h 282575"/>
                  <a:gd name="connsiteX0" fmla="*/ 6350 w 736600"/>
                  <a:gd name="connsiteY0" fmla="*/ 0 h 282575"/>
                  <a:gd name="connsiteX1" fmla="*/ 736600 w 736600"/>
                  <a:gd name="connsiteY1" fmla="*/ 282575 h 282575"/>
                  <a:gd name="connsiteX2" fmla="*/ 0 w 736600"/>
                  <a:gd name="connsiteY2" fmla="*/ 282575 h 282575"/>
                  <a:gd name="connsiteX3" fmla="*/ 6350 w 736600"/>
                  <a:gd name="connsiteY3" fmla="*/ 0 h 282575"/>
                  <a:gd name="connsiteX0" fmla="*/ 0 w 736600"/>
                  <a:gd name="connsiteY0" fmla="*/ 0 h 279400"/>
                  <a:gd name="connsiteX1" fmla="*/ 736600 w 736600"/>
                  <a:gd name="connsiteY1" fmla="*/ 279400 h 279400"/>
                  <a:gd name="connsiteX2" fmla="*/ 0 w 736600"/>
                  <a:gd name="connsiteY2" fmla="*/ 279400 h 279400"/>
                  <a:gd name="connsiteX3" fmla="*/ 0 w 736600"/>
                  <a:gd name="connsiteY3" fmla="*/ 0 h 279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6600" h="279400">
                    <a:moveTo>
                      <a:pt x="0" y="0"/>
                    </a:moveTo>
                    <a:lnTo>
                      <a:pt x="736600" y="279400"/>
                    </a:lnTo>
                    <a:lnTo>
                      <a:pt x="0" y="279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CDE54B1C-241A-F040-BAC5-79D81DDD8C18}"/>
                  </a:ext>
                </a:extLst>
              </p:cNvPr>
              <p:cNvSpPr/>
              <p:nvPr/>
            </p:nvSpPr>
            <p:spPr bwMode="gray">
              <a:xfrm flipH="1">
                <a:off x="8842841" y="6572249"/>
                <a:ext cx="955675" cy="288925"/>
              </a:xfrm>
              <a:custGeom>
                <a:avLst/>
                <a:gdLst>
                  <a:gd name="connsiteX0" fmla="*/ 0 w 955675"/>
                  <a:gd name="connsiteY0" fmla="*/ 285750 h 288925"/>
                  <a:gd name="connsiteX1" fmla="*/ 955675 w 955675"/>
                  <a:gd name="connsiteY1" fmla="*/ 0 h 288925"/>
                  <a:gd name="connsiteX2" fmla="*/ 955675 w 955675"/>
                  <a:gd name="connsiteY2" fmla="*/ 288925 h 288925"/>
                  <a:gd name="connsiteX3" fmla="*/ 0 w 955675"/>
                  <a:gd name="connsiteY3" fmla="*/ 285750 h 288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5675" h="288925">
                    <a:moveTo>
                      <a:pt x="0" y="285750"/>
                    </a:moveTo>
                    <a:lnTo>
                      <a:pt x="955675" y="0"/>
                    </a:lnTo>
                    <a:lnTo>
                      <a:pt x="955675" y="288925"/>
                    </a:lnTo>
                    <a:lnTo>
                      <a:pt x="0" y="285750"/>
                    </a:lnTo>
                    <a:close/>
                  </a:path>
                </a:pathLst>
              </a:custGeom>
              <a:solidFill>
                <a:srgbClr val="BD384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8811BEAA-7C6C-5641-9C34-06F358498681}"/>
                  </a:ext>
                </a:extLst>
              </p:cNvPr>
              <p:cNvSpPr/>
              <p:nvPr/>
            </p:nvSpPr>
            <p:spPr bwMode="gray">
              <a:xfrm flipH="1">
                <a:off x="9801691" y="5959474"/>
                <a:ext cx="1466850" cy="898525"/>
              </a:xfrm>
              <a:custGeom>
                <a:avLst/>
                <a:gdLst>
                  <a:gd name="connsiteX0" fmla="*/ 0 w 1466850"/>
                  <a:gd name="connsiteY0" fmla="*/ 0 h 898525"/>
                  <a:gd name="connsiteX1" fmla="*/ 1466850 w 1466850"/>
                  <a:gd name="connsiteY1" fmla="*/ 898525 h 898525"/>
                  <a:gd name="connsiteX2" fmla="*/ 663575 w 1466850"/>
                  <a:gd name="connsiteY2" fmla="*/ 898525 h 898525"/>
                  <a:gd name="connsiteX3" fmla="*/ 111125 w 1466850"/>
                  <a:gd name="connsiteY3" fmla="*/ 733425 h 898525"/>
                  <a:gd name="connsiteX4" fmla="*/ 0 w 1466850"/>
                  <a:gd name="connsiteY4" fmla="*/ 0 h 898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6850" h="898525">
                    <a:moveTo>
                      <a:pt x="0" y="0"/>
                    </a:moveTo>
                    <a:lnTo>
                      <a:pt x="1466850" y="898525"/>
                    </a:lnTo>
                    <a:lnTo>
                      <a:pt x="663575" y="898525"/>
                    </a:lnTo>
                    <a:lnTo>
                      <a:pt x="111125" y="7334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B48C8A43-70BD-084F-98E1-5A72DC2BF96F}"/>
                  </a:ext>
                </a:extLst>
              </p:cNvPr>
              <p:cNvSpPr/>
              <p:nvPr/>
            </p:nvSpPr>
            <p:spPr bwMode="gray">
              <a:xfrm flipH="1">
                <a:off x="10608141" y="6686550"/>
                <a:ext cx="1593852" cy="171450"/>
              </a:xfrm>
              <a:custGeom>
                <a:avLst/>
                <a:gdLst>
                  <a:gd name="connsiteX0" fmla="*/ 1035050 w 1581150"/>
                  <a:gd name="connsiteY0" fmla="*/ 0 h 174625"/>
                  <a:gd name="connsiteX1" fmla="*/ 0 w 1581150"/>
                  <a:gd name="connsiteY1" fmla="*/ 174625 h 174625"/>
                  <a:gd name="connsiteX2" fmla="*/ 1581150 w 1581150"/>
                  <a:gd name="connsiteY2" fmla="*/ 174625 h 174625"/>
                  <a:gd name="connsiteX3" fmla="*/ 1035050 w 1581150"/>
                  <a:gd name="connsiteY3" fmla="*/ 0 h 174625"/>
                  <a:gd name="connsiteX0" fmla="*/ 1031900 w 1581150"/>
                  <a:gd name="connsiteY0" fmla="*/ 0 h 171450"/>
                  <a:gd name="connsiteX1" fmla="*/ 0 w 1581150"/>
                  <a:gd name="connsiteY1" fmla="*/ 171450 h 171450"/>
                  <a:gd name="connsiteX2" fmla="*/ 1581150 w 1581150"/>
                  <a:gd name="connsiteY2" fmla="*/ 171450 h 171450"/>
                  <a:gd name="connsiteX3" fmla="*/ 1031900 w 1581150"/>
                  <a:gd name="connsiteY3" fmla="*/ 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81150" h="171450">
                    <a:moveTo>
                      <a:pt x="1031900" y="0"/>
                    </a:moveTo>
                    <a:lnTo>
                      <a:pt x="0" y="171450"/>
                    </a:lnTo>
                    <a:lnTo>
                      <a:pt x="1581150" y="171450"/>
                    </a:lnTo>
                    <a:lnTo>
                      <a:pt x="10319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53EDEF38-90F1-D84A-AEEF-CFD2A152BEA9}"/>
                  </a:ext>
                </a:extLst>
              </p:cNvPr>
              <p:cNvSpPr/>
              <p:nvPr/>
            </p:nvSpPr>
            <p:spPr bwMode="gray">
              <a:xfrm flipH="1">
                <a:off x="11157415" y="6375400"/>
                <a:ext cx="1044575" cy="482600"/>
              </a:xfrm>
              <a:custGeom>
                <a:avLst/>
                <a:gdLst>
                  <a:gd name="connsiteX0" fmla="*/ 0 w 1012825"/>
                  <a:gd name="connsiteY0" fmla="*/ 0 h 492125"/>
                  <a:gd name="connsiteX1" fmla="*/ 1012825 w 1012825"/>
                  <a:gd name="connsiteY1" fmla="*/ 311150 h 492125"/>
                  <a:gd name="connsiteX2" fmla="*/ 0 w 1012825"/>
                  <a:gd name="connsiteY2" fmla="*/ 492125 h 492125"/>
                  <a:gd name="connsiteX3" fmla="*/ 0 w 1012825"/>
                  <a:gd name="connsiteY3" fmla="*/ 0 h 492125"/>
                  <a:gd name="connsiteX0" fmla="*/ 0 w 1035050"/>
                  <a:gd name="connsiteY0" fmla="*/ 0 h 492125"/>
                  <a:gd name="connsiteX1" fmla="*/ 1035050 w 1035050"/>
                  <a:gd name="connsiteY1" fmla="*/ 314388 h 492125"/>
                  <a:gd name="connsiteX2" fmla="*/ 0 w 1035050"/>
                  <a:gd name="connsiteY2" fmla="*/ 492125 h 492125"/>
                  <a:gd name="connsiteX3" fmla="*/ 0 w 1035050"/>
                  <a:gd name="connsiteY3" fmla="*/ 0 h 492125"/>
                  <a:gd name="connsiteX0" fmla="*/ 0 w 1044575"/>
                  <a:gd name="connsiteY0" fmla="*/ 0 h 492125"/>
                  <a:gd name="connsiteX1" fmla="*/ 1044575 w 1044575"/>
                  <a:gd name="connsiteY1" fmla="*/ 317626 h 492125"/>
                  <a:gd name="connsiteX2" fmla="*/ 0 w 1044575"/>
                  <a:gd name="connsiteY2" fmla="*/ 492125 h 492125"/>
                  <a:gd name="connsiteX3" fmla="*/ 0 w 1044575"/>
                  <a:gd name="connsiteY3" fmla="*/ 0 h 492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4575" h="492125">
                    <a:moveTo>
                      <a:pt x="0" y="0"/>
                    </a:moveTo>
                    <a:lnTo>
                      <a:pt x="1044575" y="317626"/>
                    </a:lnTo>
                    <a:lnTo>
                      <a:pt x="0" y="4921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565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56F89D55-2097-3843-8830-25CCF4EF31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983762" y="6134100"/>
                <a:ext cx="1035130" cy="642165"/>
              </a:xfrm>
              <a:prstGeom prst="rect">
                <a:avLst/>
              </a:prstGeom>
            </p:spPr>
          </p:pic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674CFB4-71CD-B44B-ACCC-82C0CE3F3237}"/>
              </a:ext>
            </a:extLst>
          </p:cNvPr>
          <p:cNvGrpSpPr/>
          <p:nvPr userDrawn="1"/>
        </p:nvGrpSpPr>
        <p:grpSpPr>
          <a:xfrm>
            <a:off x="-6198" y="4116099"/>
            <a:ext cx="1485196" cy="2741903"/>
            <a:chOff x="-6198" y="4116097"/>
            <a:chExt cx="1485196" cy="2741903"/>
          </a:xfrm>
        </p:grpSpPr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6B2A1F8C-D4C3-C64D-93A0-F09A53ADF066}"/>
                </a:ext>
              </a:extLst>
            </p:cNvPr>
            <p:cNvSpPr/>
            <p:nvPr userDrawn="1"/>
          </p:nvSpPr>
          <p:spPr bwMode="gray">
            <a:xfrm>
              <a:off x="-6198" y="4116097"/>
              <a:ext cx="1445254" cy="2734408"/>
            </a:xfrm>
            <a:custGeom>
              <a:avLst/>
              <a:gdLst>
                <a:gd name="connsiteX0" fmla="*/ 29980 w 1454046"/>
                <a:gd name="connsiteY0" fmla="*/ 2698229 h 2743200"/>
                <a:gd name="connsiteX1" fmla="*/ 0 w 1454046"/>
                <a:gd name="connsiteY1" fmla="*/ 0 h 2743200"/>
                <a:gd name="connsiteX2" fmla="*/ 629587 w 1454046"/>
                <a:gd name="connsiteY2" fmla="*/ 2038662 h 2743200"/>
                <a:gd name="connsiteX3" fmla="*/ 1079292 w 1454046"/>
                <a:gd name="connsiteY3" fmla="*/ 2278505 h 2743200"/>
                <a:gd name="connsiteX4" fmla="*/ 1454046 w 1454046"/>
                <a:gd name="connsiteY4" fmla="*/ 2743200 h 2743200"/>
                <a:gd name="connsiteX5" fmla="*/ 29980 w 1454046"/>
                <a:gd name="connsiteY5" fmla="*/ 2698229 h 2743200"/>
                <a:gd name="connsiteX0" fmla="*/ 21188 w 1445254"/>
                <a:gd name="connsiteY0" fmla="*/ 2689437 h 2734408"/>
                <a:gd name="connsiteX1" fmla="*/ 0 w 1445254"/>
                <a:gd name="connsiteY1" fmla="*/ 0 h 2734408"/>
                <a:gd name="connsiteX2" fmla="*/ 620795 w 1445254"/>
                <a:gd name="connsiteY2" fmla="*/ 2029870 h 2734408"/>
                <a:gd name="connsiteX3" fmla="*/ 1070500 w 1445254"/>
                <a:gd name="connsiteY3" fmla="*/ 2269713 h 2734408"/>
                <a:gd name="connsiteX4" fmla="*/ 1445254 w 1445254"/>
                <a:gd name="connsiteY4" fmla="*/ 2734408 h 2734408"/>
                <a:gd name="connsiteX5" fmla="*/ 21188 w 1445254"/>
                <a:gd name="connsiteY5" fmla="*/ 2689437 h 2734408"/>
                <a:gd name="connsiteX0" fmla="*/ 12396 w 1445254"/>
                <a:gd name="connsiteY0" fmla="*/ 2724606 h 2734408"/>
                <a:gd name="connsiteX1" fmla="*/ 0 w 1445254"/>
                <a:gd name="connsiteY1" fmla="*/ 0 h 2734408"/>
                <a:gd name="connsiteX2" fmla="*/ 620795 w 1445254"/>
                <a:gd name="connsiteY2" fmla="*/ 2029870 h 2734408"/>
                <a:gd name="connsiteX3" fmla="*/ 1070500 w 1445254"/>
                <a:gd name="connsiteY3" fmla="*/ 2269713 h 2734408"/>
                <a:gd name="connsiteX4" fmla="*/ 1445254 w 1445254"/>
                <a:gd name="connsiteY4" fmla="*/ 2734408 h 2734408"/>
                <a:gd name="connsiteX5" fmla="*/ 12396 w 1445254"/>
                <a:gd name="connsiteY5" fmla="*/ 2724606 h 273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5254" h="2734408">
                  <a:moveTo>
                    <a:pt x="12396" y="2724606"/>
                  </a:moveTo>
                  <a:lnTo>
                    <a:pt x="0" y="0"/>
                  </a:lnTo>
                  <a:lnTo>
                    <a:pt x="620795" y="2029870"/>
                  </a:lnTo>
                  <a:lnTo>
                    <a:pt x="1070500" y="2269713"/>
                  </a:lnTo>
                  <a:lnTo>
                    <a:pt x="1445254" y="2734408"/>
                  </a:lnTo>
                  <a:lnTo>
                    <a:pt x="12396" y="2724606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7AF1076B-35FF-AC44-94DA-9956E0C2241E}"/>
                </a:ext>
              </a:extLst>
            </p:cNvPr>
            <p:cNvSpPr/>
            <p:nvPr userDrawn="1"/>
          </p:nvSpPr>
          <p:spPr bwMode="gray">
            <a:xfrm>
              <a:off x="0" y="4141176"/>
              <a:ext cx="615462" cy="1989623"/>
            </a:xfrm>
            <a:custGeom>
              <a:avLst/>
              <a:gdLst>
                <a:gd name="connsiteX0" fmla="*/ 597877 w 597877"/>
                <a:gd name="connsiteY0" fmla="*/ 1951892 h 1951892"/>
                <a:gd name="connsiteX1" fmla="*/ 0 w 597877"/>
                <a:gd name="connsiteY1" fmla="*/ 1951892 h 1951892"/>
                <a:gd name="connsiteX2" fmla="*/ 0 w 597877"/>
                <a:gd name="connsiteY2" fmla="*/ 0 h 1951892"/>
                <a:gd name="connsiteX3" fmla="*/ 597877 w 597877"/>
                <a:gd name="connsiteY3" fmla="*/ 1951892 h 1951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7877" h="1951892">
                  <a:moveTo>
                    <a:pt x="597877" y="1951892"/>
                  </a:moveTo>
                  <a:lnTo>
                    <a:pt x="0" y="1951892"/>
                  </a:lnTo>
                  <a:lnTo>
                    <a:pt x="0" y="0"/>
                  </a:lnTo>
                  <a:lnTo>
                    <a:pt x="597877" y="1951892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62041DD-1623-C647-9751-668C35780612}"/>
                </a:ext>
              </a:extLst>
            </p:cNvPr>
            <p:cNvGrpSpPr/>
            <p:nvPr userDrawn="1"/>
          </p:nvGrpSpPr>
          <p:grpSpPr>
            <a:xfrm>
              <a:off x="-552" y="5778500"/>
              <a:ext cx="1479550" cy="1079500"/>
              <a:chOff x="0" y="5778500"/>
              <a:chExt cx="1479550" cy="1079500"/>
            </a:xfrm>
          </p:grpSpPr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941237BB-B814-0E47-A488-A92E153FC39F}"/>
                  </a:ext>
                </a:extLst>
              </p:cNvPr>
              <p:cNvSpPr/>
              <p:nvPr userDrawn="1"/>
            </p:nvSpPr>
            <p:spPr bwMode="gray">
              <a:xfrm>
                <a:off x="0" y="6213475"/>
                <a:ext cx="1108075" cy="644525"/>
              </a:xfrm>
              <a:custGeom>
                <a:avLst/>
                <a:gdLst>
                  <a:gd name="connsiteX0" fmla="*/ 0 w 1108075"/>
                  <a:gd name="connsiteY0" fmla="*/ 635000 h 644525"/>
                  <a:gd name="connsiteX1" fmla="*/ 0 w 1108075"/>
                  <a:gd name="connsiteY1" fmla="*/ 0 h 644525"/>
                  <a:gd name="connsiteX2" fmla="*/ 1108075 w 1108075"/>
                  <a:gd name="connsiteY2" fmla="*/ 168275 h 644525"/>
                  <a:gd name="connsiteX3" fmla="*/ 428625 w 1108075"/>
                  <a:gd name="connsiteY3" fmla="*/ 644525 h 644525"/>
                  <a:gd name="connsiteX4" fmla="*/ 0 w 1108075"/>
                  <a:gd name="connsiteY4" fmla="*/ 635000 h 644525"/>
                  <a:gd name="connsiteX0" fmla="*/ 3175 w 1108075"/>
                  <a:gd name="connsiteY0" fmla="*/ 641350 h 644525"/>
                  <a:gd name="connsiteX1" fmla="*/ 0 w 1108075"/>
                  <a:gd name="connsiteY1" fmla="*/ 0 h 644525"/>
                  <a:gd name="connsiteX2" fmla="*/ 1108075 w 1108075"/>
                  <a:gd name="connsiteY2" fmla="*/ 168275 h 644525"/>
                  <a:gd name="connsiteX3" fmla="*/ 428625 w 1108075"/>
                  <a:gd name="connsiteY3" fmla="*/ 644525 h 644525"/>
                  <a:gd name="connsiteX4" fmla="*/ 3175 w 1108075"/>
                  <a:gd name="connsiteY4" fmla="*/ 641350 h 644525"/>
                  <a:gd name="connsiteX0" fmla="*/ 3175 w 1108075"/>
                  <a:gd name="connsiteY0" fmla="*/ 644525 h 644525"/>
                  <a:gd name="connsiteX1" fmla="*/ 0 w 1108075"/>
                  <a:gd name="connsiteY1" fmla="*/ 0 h 644525"/>
                  <a:gd name="connsiteX2" fmla="*/ 1108075 w 1108075"/>
                  <a:gd name="connsiteY2" fmla="*/ 168275 h 644525"/>
                  <a:gd name="connsiteX3" fmla="*/ 428625 w 1108075"/>
                  <a:gd name="connsiteY3" fmla="*/ 644525 h 644525"/>
                  <a:gd name="connsiteX4" fmla="*/ 3175 w 1108075"/>
                  <a:gd name="connsiteY4" fmla="*/ 644525 h 644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8075" h="644525">
                    <a:moveTo>
                      <a:pt x="3175" y="644525"/>
                    </a:moveTo>
                    <a:cubicBezTo>
                      <a:pt x="2117" y="430742"/>
                      <a:pt x="1058" y="213783"/>
                      <a:pt x="0" y="0"/>
                    </a:cubicBezTo>
                    <a:lnTo>
                      <a:pt x="1108075" y="168275"/>
                    </a:lnTo>
                    <a:lnTo>
                      <a:pt x="428625" y="644525"/>
                    </a:lnTo>
                    <a:lnTo>
                      <a:pt x="3175" y="64452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07DE28D3-0BDA-1045-AE4B-E24A97FCA886}"/>
                  </a:ext>
                </a:extLst>
              </p:cNvPr>
              <p:cNvSpPr/>
              <p:nvPr userDrawn="1"/>
            </p:nvSpPr>
            <p:spPr bwMode="gray">
              <a:xfrm>
                <a:off x="0" y="5778500"/>
                <a:ext cx="1104900" cy="603250"/>
              </a:xfrm>
              <a:custGeom>
                <a:avLst/>
                <a:gdLst>
                  <a:gd name="connsiteX0" fmla="*/ 0 w 1104900"/>
                  <a:gd name="connsiteY0" fmla="*/ 434975 h 603250"/>
                  <a:gd name="connsiteX1" fmla="*/ 0 w 1104900"/>
                  <a:gd name="connsiteY1" fmla="*/ 0 h 603250"/>
                  <a:gd name="connsiteX2" fmla="*/ 1104900 w 1104900"/>
                  <a:gd name="connsiteY2" fmla="*/ 603250 h 603250"/>
                  <a:gd name="connsiteX3" fmla="*/ 0 w 1104900"/>
                  <a:gd name="connsiteY3" fmla="*/ 434975 h 603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4900" h="603250">
                    <a:moveTo>
                      <a:pt x="0" y="434975"/>
                    </a:moveTo>
                    <a:lnTo>
                      <a:pt x="0" y="0"/>
                    </a:lnTo>
                    <a:lnTo>
                      <a:pt x="1104900" y="603250"/>
                    </a:lnTo>
                    <a:lnTo>
                      <a:pt x="0" y="434975"/>
                    </a:lnTo>
                    <a:close/>
                  </a:path>
                </a:pathLst>
              </a:custGeom>
              <a:solidFill>
                <a:srgbClr val="AB314E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9A7AD355-596F-5B47-A3AB-83AD8D53E4B8}"/>
                  </a:ext>
                </a:extLst>
              </p:cNvPr>
              <p:cNvSpPr/>
              <p:nvPr userDrawn="1"/>
            </p:nvSpPr>
            <p:spPr bwMode="gray">
              <a:xfrm>
                <a:off x="422275" y="6381750"/>
                <a:ext cx="685800" cy="476250"/>
              </a:xfrm>
              <a:custGeom>
                <a:avLst/>
                <a:gdLst>
                  <a:gd name="connsiteX0" fmla="*/ 673100 w 673100"/>
                  <a:gd name="connsiteY0" fmla="*/ 0 h 476250"/>
                  <a:gd name="connsiteX1" fmla="*/ 0 w 673100"/>
                  <a:gd name="connsiteY1" fmla="*/ 476250 h 476250"/>
                  <a:gd name="connsiteX2" fmla="*/ 552450 w 673100"/>
                  <a:gd name="connsiteY2" fmla="*/ 476250 h 476250"/>
                  <a:gd name="connsiteX3" fmla="*/ 673100 w 673100"/>
                  <a:gd name="connsiteY3" fmla="*/ 0 h 476250"/>
                  <a:gd name="connsiteX0" fmla="*/ 685800 w 685800"/>
                  <a:gd name="connsiteY0" fmla="*/ 0 h 479425"/>
                  <a:gd name="connsiteX1" fmla="*/ 0 w 685800"/>
                  <a:gd name="connsiteY1" fmla="*/ 479425 h 479425"/>
                  <a:gd name="connsiteX2" fmla="*/ 565150 w 685800"/>
                  <a:gd name="connsiteY2" fmla="*/ 476250 h 479425"/>
                  <a:gd name="connsiteX3" fmla="*/ 685800 w 685800"/>
                  <a:gd name="connsiteY3" fmla="*/ 0 h 479425"/>
                  <a:gd name="connsiteX0" fmla="*/ 685800 w 685800"/>
                  <a:gd name="connsiteY0" fmla="*/ 0 h 476250"/>
                  <a:gd name="connsiteX1" fmla="*/ 0 w 685800"/>
                  <a:gd name="connsiteY1" fmla="*/ 476250 h 476250"/>
                  <a:gd name="connsiteX2" fmla="*/ 565150 w 685800"/>
                  <a:gd name="connsiteY2" fmla="*/ 476250 h 476250"/>
                  <a:gd name="connsiteX3" fmla="*/ 685800 w 685800"/>
                  <a:gd name="connsiteY3" fmla="*/ 0 h 47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476250">
                    <a:moveTo>
                      <a:pt x="685800" y="0"/>
                    </a:moveTo>
                    <a:lnTo>
                      <a:pt x="0" y="476250"/>
                    </a:lnTo>
                    <a:lnTo>
                      <a:pt x="565150" y="476250"/>
                    </a:lnTo>
                    <a:lnTo>
                      <a:pt x="685800" y="0"/>
                    </a:lnTo>
                    <a:close/>
                  </a:path>
                </a:pathLst>
              </a:custGeom>
              <a:solidFill>
                <a:srgbClr val="E7565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9082422A-62C1-B14F-9A73-44EBF4D9D468}"/>
                  </a:ext>
                </a:extLst>
              </p:cNvPr>
              <p:cNvSpPr/>
              <p:nvPr userDrawn="1"/>
            </p:nvSpPr>
            <p:spPr bwMode="gray">
              <a:xfrm>
                <a:off x="987425" y="6384925"/>
                <a:ext cx="492125" cy="473075"/>
              </a:xfrm>
              <a:custGeom>
                <a:avLst/>
                <a:gdLst>
                  <a:gd name="connsiteX0" fmla="*/ 120650 w 492125"/>
                  <a:gd name="connsiteY0" fmla="*/ 0 h 473075"/>
                  <a:gd name="connsiteX1" fmla="*/ 0 w 492125"/>
                  <a:gd name="connsiteY1" fmla="*/ 473075 h 473075"/>
                  <a:gd name="connsiteX2" fmla="*/ 492125 w 492125"/>
                  <a:gd name="connsiteY2" fmla="*/ 473075 h 473075"/>
                  <a:gd name="connsiteX3" fmla="*/ 120650 w 492125"/>
                  <a:gd name="connsiteY3" fmla="*/ 0 h 473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2125" h="473075">
                    <a:moveTo>
                      <a:pt x="120650" y="0"/>
                    </a:moveTo>
                    <a:lnTo>
                      <a:pt x="0" y="473075"/>
                    </a:lnTo>
                    <a:lnTo>
                      <a:pt x="492125" y="473075"/>
                    </a:lnTo>
                    <a:lnTo>
                      <a:pt x="120650" y="0"/>
                    </a:lnTo>
                    <a:close/>
                  </a:path>
                </a:pathLst>
              </a:custGeom>
              <a:solidFill>
                <a:srgbClr val="BD384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5452531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6"/>
          <a:stretch/>
        </p:blipFill>
        <p:spPr>
          <a:xfrm>
            <a:off x="1" y="1773238"/>
            <a:ext cx="11816389" cy="4608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46882" y="1845000"/>
            <a:ext cx="6118219" cy="1325254"/>
          </a:xfrm>
        </p:spPr>
        <p:txBody>
          <a:bodyPr wrap="square" lIns="0" tIns="0" rIns="0" bIns="0" anchor="b" anchorCtr="0">
            <a:noAutofit/>
          </a:bodyPr>
          <a:lstStyle>
            <a:lvl1pPr algn="l">
              <a:defRPr sz="3599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5446883" y="3480580"/>
            <a:ext cx="6118218" cy="102842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399" b="1">
                <a:solidFill>
                  <a:schemeClr val="tx1"/>
                </a:solidFill>
                <a:latin typeface="Arial" pitchFamily="34" charset="0"/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0877" y="6555658"/>
            <a:ext cx="261592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" name="Group 4" title="&lt;IGNORE&gt;"/>
          <p:cNvGrpSpPr/>
          <p:nvPr/>
        </p:nvGrpSpPr>
        <p:grpSpPr bwMode="gray">
          <a:xfrm>
            <a:off x="9026591" y="0"/>
            <a:ext cx="3165938" cy="3168734"/>
            <a:chOff x="9028942" y="0"/>
            <a:chExt cx="3166763" cy="3168734"/>
          </a:xfrm>
        </p:grpSpPr>
        <p:sp>
          <p:nvSpPr>
            <p:cNvPr id="4" name="Rectangle 3"/>
            <p:cNvSpPr/>
            <p:nvPr userDrawn="1"/>
          </p:nvSpPr>
          <p:spPr bwMode="gray">
            <a:xfrm>
              <a:off x="9032033" y="116999"/>
              <a:ext cx="3159967" cy="1114641"/>
            </a:xfrm>
            <a:prstGeom prst="rect">
              <a:avLst/>
            </a:prstGeom>
            <a:solidFill>
              <a:schemeClr val="bg2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0" name="Group 4"/>
            <p:cNvGrpSpPr>
              <a:grpSpLocks noChangeAspect="1"/>
            </p:cNvGrpSpPr>
            <p:nvPr userDrawn="1"/>
          </p:nvGrpSpPr>
          <p:grpSpPr bwMode="gray">
            <a:xfrm>
              <a:off x="9028942" y="0"/>
              <a:ext cx="3166763" cy="3168734"/>
              <a:chOff x="1260" y="0"/>
              <a:chExt cx="3240" cy="3240"/>
            </a:xfrm>
          </p:grpSpPr>
          <p:sp>
            <p:nvSpPr>
              <p:cNvPr id="11" name="AutoShape 3"/>
              <p:cNvSpPr>
                <a:spLocks noChangeAspect="1" noChangeArrowheads="1" noTextEdit="1"/>
              </p:cNvSpPr>
              <p:nvPr userDrawn="1"/>
            </p:nvSpPr>
            <p:spPr bwMode="gray">
              <a:xfrm>
                <a:off x="1260" y="0"/>
                <a:ext cx="3240" cy="3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  <p:sp>
            <p:nvSpPr>
              <p:cNvPr id="12" name="Freeform 5"/>
              <p:cNvSpPr>
                <a:spLocks/>
              </p:cNvSpPr>
              <p:nvPr userDrawn="1"/>
            </p:nvSpPr>
            <p:spPr bwMode="gray">
              <a:xfrm>
                <a:off x="1260" y="0"/>
                <a:ext cx="3240" cy="3240"/>
              </a:xfrm>
              <a:custGeom>
                <a:avLst/>
                <a:gdLst>
                  <a:gd name="T0" fmla="*/ 0 w 3240"/>
                  <a:gd name="T1" fmla="*/ 0 h 3240"/>
                  <a:gd name="T2" fmla="*/ 0 w 3240"/>
                  <a:gd name="T3" fmla="*/ 374 h 3240"/>
                  <a:gd name="T4" fmla="*/ 2866 w 3240"/>
                  <a:gd name="T5" fmla="*/ 374 h 3240"/>
                  <a:gd name="T6" fmla="*/ 2866 w 3240"/>
                  <a:gd name="T7" fmla="*/ 3240 h 3240"/>
                  <a:gd name="T8" fmla="*/ 3240 w 3240"/>
                  <a:gd name="T9" fmla="*/ 3240 h 3240"/>
                  <a:gd name="T10" fmla="*/ 3240 w 3240"/>
                  <a:gd name="T11" fmla="*/ 0 h 3240"/>
                  <a:gd name="T12" fmla="*/ 0 w 3240"/>
                  <a:gd name="T13" fmla="*/ 0 h 3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40" h="3240">
                    <a:moveTo>
                      <a:pt x="0" y="0"/>
                    </a:moveTo>
                    <a:lnTo>
                      <a:pt x="0" y="374"/>
                    </a:lnTo>
                    <a:lnTo>
                      <a:pt x="2866" y="374"/>
                    </a:lnTo>
                    <a:lnTo>
                      <a:pt x="2866" y="3240"/>
                    </a:lnTo>
                    <a:lnTo>
                      <a:pt x="3240" y="3240"/>
                    </a:lnTo>
                    <a:lnTo>
                      <a:pt x="324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E16A00"/>
                  </a:gs>
                  <a:gs pos="50000">
                    <a:srgbClr val="E31937"/>
                  </a:gs>
                  <a:gs pos="100000">
                    <a:srgbClr val="991F3D"/>
                  </a:gs>
                </a:gsLst>
                <a:lin ang="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  <p:sp>
            <p:nvSpPr>
              <p:cNvPr id="14" name="Freeform 6"/>
              <p:cNvSpPr>
                <a:spLocks noEditPoints="1"/>
              </p:cNvSpPr>
              <p:nvPr userDrawn="1"/>
            </p:nvSpPr>
            <p:spPr bwMode="gray">
              <a:xfrm>
                <a:off x="1938" y="1380"/>
                <a:ext cx="1814" cy="132"/>
              </a:xfrm>
              <a:custGeom>
                <a:avLst/>
                <a:gdLst>
                  <a:gd name="T0" fmla="*/ 10511 w 10511"/>
                  <a:gd name="T1" fmla="*/ 603 h 769"/>
                  <a:gd name="T2" fmla="*/ 10353 w 10511"/>
                  <a:gd name="T3" fmla="*/ 36 h 769"/>
                  <a:gd name="T4" fmla="*/ 10210 w 10511"/>
                  <a:gd name="T5" fmla="*/ 251 h 769"/>
                  <a:gd name="T6" fmla="*/ 9927 w 10511"/>
                  <a:gd name="T7" fmla="*/ 356 h 769"/>
                  <a:gd name="T8" fmla="*/ 9378 w 10511"/>
                  <a:gd name="T9" fmla="*/ 384 h 769"/>
                  <a:gd name="T10" fmla="*/ 9461 w 10511"/>
                  <a:gd name="T11" fmla="*/ 461 h 769"/>
                  <a:gd name="T12" fmla="*/ 9629 w 10511"/>
                  <a:gd name="T13" fmla="*/ 229 h 769"/>
                  <a:gd name="T14" fmla="*/ 8751 w 10511"/>
                  <a:gd name="T15" fmla="*/ 231 h 769"/>
                  <a:gd name="T16" fmla="*/ 9294 w 10511"/>
                  <a:gd name="T17" fmla="*/ 603 h 769"/>
                  <a:gd name="T18" fmla="*/ 8952 w 10511"/>
                  <a:gd name="T19" fmla="*/ 603 h 769"/>
                  <a:gd name="T20" fmla="*/ 8754 w 10511"/>
                  <a:gd name="T21" fmla="*/ 603 h 769"/>
                  <a:gd name="T22" fmla="*/ 8543 w 10511"/>
                  <a:gd name="T23" fmla="*/ 538 h 769"/>
                  <a:gd name="T24" fmla="*/ 8370 w 10511"/>
                  <a:gd name="T25" fmla="*/ 230 h 769"/>
                  <a:gd name="T26" fmla="*/ 8305 w 10511"/>
                  <a:gd name="T27" fmla="*/ 166 h 769"/>
                  <a:gd name="T28" fmla="*/ 7719 w 10511"/>
                  <a:gd name="T29" fmla="*/ 157 h 769"/>
                  <a:gd name="T30" fmla="*/ 8049 w 10511"/>
                  <a:gd name="T31" fmla="*/ 603 h 769"/>
                  <a:gd name="T32" fmla="*/ 7779 w 10511"/>
                  <a:gd name="T33" fmla="*/ 317 h 769"/>
                  <a:gd name="T34" fmla="*/ 7509 w 10511"/>
                  <a:gd name="T35" fmla="*/ 603 h 769"/>
                  <a:gd name="T36" fmla="*/ 7255 w 10511"/>
                  <a:gd name="T37" fmla="*/ 157 h 769"/>
                  <a:gd name="T38" fmla="*/ 7287 w 10511"/>
                  <a:gd name="T39" fmla="*/ 227 h 769"/>
                  <a:gd name="T40" fmla="*/ 6977 w 10511"/>
                  <a:gd name="T41" fmla="*/ 220 h 769"/>
                  <a:gd name="T42" fmla="*/ 6334 w 10511"/>
                  <a:gd name="T43" fmla="*/ 223 h 769"/>
                  <a:gd name="T44" fmla="*/ 6492 w 10511"/>
                  <a:gd name="T45" fmla="*/ 612 h 769"/>
                  <a:gd name="T46" fmla="*/ 6545 w 10511"/>
                  <a:gd name="T47" fmla="*/ 539 h 769"/>
                  <a:gd name="T48" fmla="*/ 6367 w 10511"/>
                  <a:gd name="T49" fmla="*/ 315 h 769"/>
                  <a:gd name="T50" fmla="*/ 5933 w 10511"/>
                  <a:gd name="T51" fmla="*/ 501 h 769"/>
                  <a:gd name="T52" fmla="*/ 5840 w 10511"/>
                  <a:gd name="T53" fmla="*/ 480 h 769"/>
                  <a:gd name="T54" fmla="*/ 6147 w 10511"/>
                  <a:gd name="T55" fmla="*/ 307 h 769"/>
                  <a:gd name="T56" fmla="*/ 5262 w 10511"/>
                  <a:gd name="T57" fmla="*/ 173 h 769"/>
                  <a:gd name="T58" fmla="*/ 5351 w 10511"/>
                  <a:gd name="T59" fmla="*/ 550 h 769"/>
                  <a:gd name="T60" fmla="*/ 5252 w 10511"/>
                  <a:gd name="T61" fmla="*/ 256 h 769"/>
                  <a:gd name="T62" fmla="*/ 4864 w 10511"/>
                  <a:gd name="T63" fmla="*/ 161 h 769"/>
                  <a:gd name="T64" fmla="*/ 4894 w 10511"/>
                  <a:gd name="T65" fmla="*/ 220 h 769"/>
                  <a:gd name="T66" fmla="*/ 4614 w 10511"/>
                  <a:gd name="T67" fmla="*/ 230 h 769"/>
                  <a:gd name="T68" fmla="*/ 4512 w 10511"/>
                  <a:gd name="T69" fmla="*/ 599 h 769"/>
                  <a:gd name="T70" fmla="*/ 4527 w 10511"/>
                  <a:gd name="T71" fmla="*/ 167 h 769"/>
                  <a:gd name="T72" fmla="*/ 3839 w 10511"/>
                  <a:gd name="T73" fmla="*/ 173 h 769"/>
                  <a:gd name="T74" fmla="*/ 3928 w 10511"/>
                  <a:gd name="T75" fmla="*/ 550 h 769"/>
                  <a:gd name="T76" fmla="*/ 3828 w 10511"/>
                  <a:gd name="T77" fmla="*/ 256 h 769"/>
                  <a:gd name="T78" fmla="*/ 3339 w 10511"/>
                  <a:gd name="T79" fmla="*/ 390 h 769"/>
                  <a:gd name="T80" fmla="*/ 3379 w 10511"/>
                  <a:gd name="T81" fmla="*/ 596 h 769"/>
                  <a:gd name="T82" fmla="*/ 3637 w 10511"/>
                  <a:gd name="T83" fmla="*/ 240 h 769"/>
                  <a:gd name="T84" fmla="*/ 3171 w 10511"/>
                  <a:gd name="T85" fmla="*/ 251 h 769"/>
                  <a:gd name="T86" fmla="*/ 2889 w 10511"/>
                  <a:gd name="T87" fmla="*/ 356 h 769"/>
                  <a:gd name="T88" fmla="*/ 2340 w 10511"/>
                  <a:gd name="T89" fmla="*/ 384 h 769"/>
                  <a:gd name="T90" fmla="*/ 2423 w 10511"/>
                  <a:gd name="T91" fmla="*/ 461 h 769"/>
                  <a:gd name="T92" fmla="*/ 2590 w 10511"/>
                  <a:gd name="T93" fmla="*/ 229 h 769"/>
                  <a:gd name="T94" fmla="*/ 2181 w 10511"/>
                  <a:gd name="T95" fmla="*/ 166 h 769"/>
                  <a:gd name="T96" fmla="*/ 1962 w 10511"/>
                  <a:gd name="T97" fmla="*/ 259 h 769"/>
                  <a:gd name="T98" fmla="*/ 1893 w 10511"/>
                  <a:gd name="T99" fmla="*/ 167 h 769"/>
                  <a:gd name="T100" fmla="*/ 1541 w 10511"/>
                  <a:gd name="T101" fmla="*/ 173 h 769"/>
                  <a:gd name="T102" fmla="*/ 1630 w 10511"/>
                  <a:gd name="T103" fmla="*/ 550 h 769"/>
                  <a:gd name="T104" fmla="*/ 1530 w 10511"/>
                  <a:gd name="T105" fmla="*/ 256 h 769"/>
                  <a:gd name="T106" fmla="*/ 1043 w 10511"/>
                  <a:gd name="T107" fmla="*/ 272 h 769"/>
                  <a:gd name="T108" fmla="*/ 1281 w 10511"/>
                  <a:gd name="T109" fmla="*/ 381 h 769"/>
                  <a:gd name="T110" fmla="*/ 1357 w 10511"/>
                  <a:gd name="T111" fmla="*/ 386 h 769"/>
                  <a:gd name="T112" fmla="*/ 1015 w 10511"/>
                  <a:gd name="T113" fmla="*/ 769 h 769"/>
                  <a:gd name="T114" fmla="*/ 880 w 10511"/>
                  <a:gd name="T115" fmla="*/ 603 h 769"/>
                  <a:gd name="T116" fmla="*/ 80 w 10511"/>
                  <a:gd name="T117" fmla="*/ 259 h 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511" h="769">
                    <a:moveTo>
                      <a:pt x="10511" y="167"/>
                    </a:moveTo>
                    <a:cubicBezTo>
                      <a:pt x="10511" y="230"/>
                      <a:pt x="10511" y="230"/>
                      <a:pt x="10511" y="230"/>
                    </a:cubicBezTo>
                    <a:cubicBezTo>
                      <a:pt x="10424" y="230"/>
                      <a:pt x="10424" y="230"/>
                      <a:pt x="10424" y="230"/>
                    </a:cubicBezTo>
                    <a:cubicBezTo>
                      <a:pt x="10424" y="501"/>
                      <a:pt x="10424" y="501"/>
                      <a:pt x="10424" y="501"/>
                    </a:cubicBezTo>
                    <a:cubicBezTo>
                      <a:pt x="10424" y="509"/>
                      <a:pt x="10425" y="516"/>
                      <a:pt x="10427" y="521"/>
                    </a:cubicBezTo>
                    <a:cubicBezTo>
                      <a:pt x="10428" y="526"/>
                      <a:pt x="10431" y="530"/>
                      <a:pt x="10435" y="533"/>
                    </a:cubicBezTo>
                    <a:cubicBezTo>
                      <a:pt x="10439" y="536"/>
                      <a:pt x="10444" y="538"/>
                      <a:pt x="10451" y="538"/>
                    </a:cubicBezTo>
                    <a:cubicBezTo>
                      <a:pt x="10458" y="540"/>
                      <a:pt x="10467" y="540"/>
                      <a:pt x="10478" y="540"/>
                    </a:cubicBezTo>
                    <a:cubicBezTo>
                      <a:pt x="10511" y="540"/>
                      <a:pt x="10511" y="540"/>
                      <a:pt x="10511" y="540"/>
                    </a:cubicBezTo>
                    <a:cubicBezTo>
                      <a:pt x="10511" y="603"/>
                      <a:pt x="10511" y="603"/>
                      <a:pt x="10511" y="603"/>
                    </a:cubicBezTo>
                    <a:cubicBezTo>
                      <a:pt x="10457" y="603"/>
                      <a:pt x="10457" y="603"/>
                      <a:pt x="10457" y="603"/>
                    </a:cubicBezTo>
                    <a:cubicBezTo>
                      <a:pt x="10438" y="603"/>
                      <a:pt x="10422" y="602"/>
                      <a:pt x="10409" y="599"/>
                    </a:cubicBezTo>
                    <a:cubicBezTo>
                      <a:pt x="10396" y="597"/>
                      <a:pt x="10385" y="592"/>
                      <a:pt x="10377" y="585"/>
                    </a:cubicBezTo>
                    <a:cubicBezTo>
                      <a:pt x="10369" y="579"/>
                      <a:pt x="10363" y="569"/>
                      <a:pt x="10359" y="557"/>
                    </a:cubicBezTo>
                    <a:cubicBezTo>
                      <a:pt x="10355" y="544"/>
                      <a:pt x="10353" y="528"/>
                      <a:pt x="10353" y="508"/>
                    </a:cubicBezTo>
                    <a:cubicBezTo>
                      <a:pt x="10353" y="230"/>
                      <a:pt x="10353" y="230"/>
                      <a:pt x="10353" y="230"/>
                    </a:cubicBezTo>
                    <a:cubicBezTo>
                      <a:pt x="10278" y="230"/>
                      <a:pt x="10278" y="230"/>
                      <a:pt x="10278" y="230"/>
                    </a:cubicBezTo>
                    <a:cubicBezTo>
                      <a:pt x="10278" y="167"/>
                      <a:pt x="10278" y="167"/>
                      <a:pt x="10278" y="167"/>
                    </a:cubicBezTo>
                    <a:cubicBezTo>
                      <a:pt x="10353" y="167"/>
                      <a:pt x="10353" y="167"/>
                      <a:pt x="10353" y="167"/>
                    </a:cubicBezTo>
                    <a:cubicBezTo>
                      <a:pt x="10353" y="36"/>
                      <a:pt x="10353" y="36"/>
                      <a:pt x="10353" y="36"/>
                    </a:cubicBezTo>
                    <a:cubicBezTo>
                      <a:pt x="10424" y="36"/>
                      <a:pt x="10424" y="36"/>
                      <a:pt x="10424" y="36"/>
                    </a:cubicBezTo>
                    <a:cubicBezTo>
                      <a:pt x="10424" y="167"/>
                      <a:pt x="10424" y="167"/>
                      <a:pt x="10424" y="167"/>
                    </a:cubicBezTo>
                    <a:lnTo>
                      <a:pt x="10511" y="167"/>
                    </a:lnTo>
                    <a:close/>
                    <a:moveTo>
                      <a:pt x="9923" y="167"/>
                    </a:moveTo>
                    <a:cubicBezTo>
                      <a:pt x="9923" y="236"/>
                      <a:pt x="9923" y="236"/>
                      <a:pt x="9923" y="236"/>
                    </a:cubicBezTo>
                    <a:cubicBezTo>
                      <a:pt x="9925" y="236"/>
                      <a:pt x="9925" y="236"/>
                      <a:pt x="9925" y="236"/>
                    </a:cubicBezTo>
                    <a:cubicBezTo>
                      <a:pt x="9955" y="183"/>
                      <a:pt x="10002" y="157"/>
                      <a:pt x="10067" y="157"/>
                    </a:cubicBezTo>
                    <a:cubicBezTo>
                      <a:pt x="10095" y="157"/>
                      <a:pt x="10119" y="160"/>
                      <a:pt x="10138" y="168"/>
                    </a:cubicBezTo>
                    <a:cubicBezTo>
                      <a:pt x="10157" y="176"/>
                      <a:pt x="10173" y="187"/>
                      <a:pt x="10185" y="201"/>
                    </a:cubicBezTo>
                    <a:cubicBezTo>
                      <a:pt x="10196" y="215"/>
                      <a:pt x="10205" y="232"/>
                      <a:pt x="10210" y="251"/>
                    </a:cubicBezTo>
                    <a:cubicBezTo>
                      <a:pt x="10215" y="271"/>
                      <a:pt x="10217" y="293"/>
                      <a:pt x="10217" y="316"/>
                    </a:cubicBezTo>
                    <a:cubicBezTo>
                      <a:pt x="10217" y="603"/>
                      <a:pt x="10217" y="603"/>
                      <a:pt x="10217" y="603"/>
                    </a:cubicBezTo>
                    <a:cubicBezTo>
                      <a:pt x="10145" y="603"/>
                      <a:pt x="10145" y="603"/>
                      <a:pt x="10145" y="603"/>
                    </a:cubicBezTo>
                    <a:cubicBezTo>
                      <a:pt x="10145" y="308"/>
                      <a:pt x="10145" y="308"/>
                      <a:pt x="10145" y="308"/>
                    </a:cubicBezTo>
                    <a:cubicBezTo>
                      <a:pt x="10145" y="281"/>
                      <a:pt x="10137" y="259"/>
                      <a:pt x="10121" y="243"/>
                    </a:cubicBezTo>
                    <a:cubicBezTo>
                      <a:pt x="10106" y="228"/>
                      <a:pt x="10084" y="220"/>
                      <a:pt x="10056" y="220"/>
                    </a:cubicBezTo>
                    <a:cubicBezTo>
                      <a:pt x="10034" y="220"/>
                      <a:pt x="10015" y="223"/>
                      <a:pt x="10000" y="230"/>
                    </a:cubicBezTo>
                    <a:cubicBezTo>
                      <a:pt x="9983" y="237"/>
                      <a:pt x="9970" y="246"/>
                      <a:pt x="9959" y="259"/>
                    </a:cubicBezTo>
                    <a:cubicBezTo>
                      <a:pt x="9949" y="271"/>
                      <a:pt x="9941" y="286"/>
                      <a:pt x="9935" y="302"/>
                    </a:cubicBezTo>
                    <a:cubicBezTo>
                      <a:pt x="9930" y="319"/>
                      <a:pt x="9927" y="337"/>
                      <a:pt x="9927" y="356"/>
                    </a:cubicBezTo>
                    <a:cubicBezTo>
                      <a:pt x="9927" y="603"/>
                      <a:pt x="9927" y="603"/>
                      <a:pt x="9927" y="603"/>
                    </a:cubicBezTo>
                    <a:cubicBezTo>
                      <a:pt x="9856" y="603"/>
                      <a:pt x="9856" y="603"/>
                      <a:pt x="9856" y="603"/>
                    </a:cubicBezTo>
                    <a:cubicBezTo>
                      <a:pt x="9856" y="167"/>
                      <a:pt x="9856" y="167"/>
                      <a:pt x="9856" y="167"/>
                    </a:cubicBezTo>
                    <a:lnTo>
                      <a:pt x="9923" y="167"/>
                    </a:lnTo>
                    <a:close/>
                    <a:moveTo>
                      <a:pt x="9711" y="575"/>
                    </a:moveTo>
                    <a:cubicBezTo>
                      <a:pt x="9678" y="600"/>
                      <a:pt x="9637" y="612"/>
                      <a:pt x="9588" y="612"/>
                    </a:cubicBezTo>
                    <a:cubicBezTo>
                      <a:pt x="9553" y="612"/>
                      <a:pt x="9523" y="607"/>
                      <a:pt x="9497" y="595"/>
                    </a:cubicBezTo>
                    <a:cubicBezTo>
                      <a:pt x="9472" y="584"/>
                      <a:pt x="9450" y="568"/>
                      <a:pt x="9433" y="548"/>
                    </a:cubicBezTo>
                    <a:cubicBezTo>
                      <a:pt x="9415" y="528"/>
                      <a:pt x="9402" y="504"/>
                      <a:pt x="9393" y="476"/>
                    </a:cubicBezTo>
                    <a:cubicBezTo>
                      <a:pt x="9385" y="447"/>
                      <a:pt x="9380" y="417"/>
                      <a:pt x="9378" y="384"/>
                    </a:cubicBezTo>
                    <a:cubicBezTo>
                      <a:pt x="9378" y="350"/>
                      <a:pt x="9384" y="320"/>
                      <a:pt x="9394" y="293"/>
                    </a:cubicBezTo>
                    <a:cubicBezTo>
                      <a:pt x="9404" y="265"/>
                      <a:pt x="9418" y="241"/>
                      <a:pt x="9437" y="221"/>
                    </a:cubicBezTo>
                    <a:cubicBezTo>
                      <a:pt x="9455" y="200"/>
                      <a:pt x="9476" y="185"/>
                      <a:pt x="9501" y="173"/>
                    </a:cubicBezTo>
                    <a:cubicBezTo>
                      <a:pt x="9526" y="162"/>
                      <a:pt x="9554" y="157"/>
                      <a:pt x="9584" y="157"/>
                    </a:cubicBezTo>
                    <a:cubicBezTo>
                      <a:pt x="9622" y="157"/>
                      <a:pt x="9655" y="164"/>
                      <a:pt x="9680" y="181"/>
                    </a:cubicBezTo>
                    <a:cubicBezTo>
                      <a:pt x="9706" y="197"/>
                      <a:pt x="9727" y="217"/>
                      <a:pt x="9742" y="242"/>
                    </a:cubicBezTo>
                    <a:cubicBezTo>
                      <a:pt x="9757" y="266"/>
                      <a:pt x="9768" y="294"/>
                      <a:pt x="9774" y="323"/>
                    </a:cubicBezTo>
                    <a:cubicBezTo>
                      <a:pt x="9780" y="352"/>
                      <a:pt x="9782" y="380"/>
                      <a:pt x="9781" y="406"/>
                    </a:cubicBezTo>
                    <a:cubicBezTo>
                      <a:pt x="9454" y="406"/>
                      <a:pt x="9454" y="406"/>
                      <a:pt x="9454" y="406"/>
                    </a:cubicBezTo>
                    <a:cubicBezTo>
                      <a:pt x="9454" y="425"/>
                      <a:pt x="9456" y="444"/>
                      <a:pt x="9461" y="461"/>
                    </a:cubicBezTo>
                    <a:cubicBezTo>
                      <a:pt x="9466" y="478"/>
                      <a:pt x="9475" y="493"/>
                      <a:pt x="9486" y="506"/>
                    </a:cubicBezTo>
                    <a:cubicBezTo>
                      <a:pt x="9497" y="520"/>
                      <a:pt x="9511" y="530"/>
                      <a:pt x="9529" y="538"/>
                    </a:cubicBezTo>
                    <a:cubicBezTo>
                      <a:pt x="9546" y="546"/>
                      <a:pt x="9567" y="550"/>
                      <a:pt x="9590" y="550"/>
                    </a:cubicBezTo>
                    <a:cubicBezTo>
                      <a:pt x="9621" y="550"/>
                      <a:pt x="9646" y="543"/>
                      <a:pt x="9665" y="529"/>
                    </a:cubicBezTo>
                    <a:cubicBezTo>
                      <a:pt x="9685" y="515"/>
                      <a:pt x="9698" y="493"/>
                      <a:pt x="9703" y="465"/>
                    </a:cubicBezTo>
                    <a:cubicBezTo>
                      <a:pt x="9775" y="465"/>
                      <a:pt x="9775" y="465"/>
                      <a:pt x="9775" y="465"/>
                    </a:cubicBezTo>
                    <a:cubicBezTo>
                      <a:pt x="9765" y="513"/>
                      <a:pt x="9744" y="550"/>
                      <a:pt x="9711" y="575"/>
                    </a:cubicBezTo>
                    <a:moveTo>
                      <a:pt x="9694" y="295"/>
                    </a:moveTo>
                    <a:cubicBezTo>
                      <a:pt x="9687" y="280"/>
                      <a:pt x="9679" y="267"/>
                      <a:pt x="9668" y="256"/>
                    </a:cubicBezTo>
                    <a:cubicBezTo>
                      <a:pt x="9657" y="245"/>
                      <a:pt x="9644" y="236"/>
                      <a:pt x="9629" y="229"/>
                    </a:cubicBezTo>
                    <a:cubicBezTo>
                      <a:pt x="9614" y="223"/>
                      <a:pt x="9597" y="220"/>
                      <a:pt x="9580" y="220"/>
                    </a:cubicBezTo>
                    <a:cubicBezTo>
                      <a:pt x="9561" y="220"/>
                      <a:pt x="9544" y="223"/>
                      <a:pt x="9529" y="229"/>
                    </a:cubicBezTo>
                    <a:cubicBezTo>
                      <a:pt x="9514" y="236"/>
                      <a:pt x="9502" y="245"/>
                      <a:pt x="9491" y="256"/>
                    </a:cubicBezTo>
                    <a:cubicBezTo>
                      <a:pt x="9480" y="267"/>
                      <a:pt x="9472" y="281"/>
                      <a:pt x="9466" y="295"/>
                    </a:cubicBezTo>
                    <a:cubicBezTo>
                      <a:pt x="9459" y="310"/>
                      <a:pt x="9456" y="326"/>
                      <a:pt x="9454" y="343"/>
                    </a:cubicBezTo>
                    <a:cubicBezTo>
                      <a:pt x="9705" y="343"/>
                      <a:pt x="9705" y="343"/>
                      <a:pt x="9705" y="343"/>
                    </a:cubicBezTo>
                    <a:cubicBezTo>
                      <a:pt x="9704" y="326"/>
                      <a:pt x="9700" y="310"/>
                      <a:pt x="9694" y="295"/>
                    </a:cubicBezTo>
                    <a:moveTo>
                      <a:pt x="8750" y="167"/>
                    </a:moveTo>
                    <a:cubicBezTo>
                      <a:pt x="8750" y="231"/>
                      <a:pt x="8750" y="231"/>
                      <a:pt x="8750" y="231"/>
                    </a:cubicBezTo>
                    <a:cubicBezTo>
                      <a:pt x="8751" y="231"/>
                      <a:pt x="8751" y="231"/>
                      <a:pt x="8751" y="231"/>
                    </a:cubicBezTo>
                    <a:cubicBezTo>
                      <a:pt x="8784" y="181"/>
                      <a:pt x="8831" y="157"/>
                      <a:pt x="8892" y="157"/>
                    </a:cubicBezTo>
                    <a:cubicBezTo>
                      <a:pt x="8919" y="157"/>
                      <a:pt x="8944" y="162"/>
                      <a:pt x="8966" y="173"/>
                    </a:cubicBezTo>
                    <a:cubicBezTo>
                      <a:pt x="8988" y="185"/>
                      <a:pt x="9003" y="204"/>
                      <a:pt x="9012" y="231"/>
                    </a:cubicBezTo>
                    <a:cubicBezTo>
                      <a:pt x="9027" y="207"/>
                      <a:pt x="9046" y="189"/>
                      <a:pt x="9070" y="176"/>
                    </a:cubicBezTo>
                    <a:cubicBezTo>
                      <a:pt x="9094" y="163"/>
                      <a:pt x="9120" y="157"/>
                      <a:pt x="9149" y="157"/>
                    </a:cubicBezTo>
                    <a:cubicBezTo>
                      <a:pt x="9171" y="157"/>
                      <a:pt x="9191" y="159"/>
                      <a:pt x="9209" y="164"/>
                    </a:cubicBezTo>
                    <a:cubicBezTo>
                      <a:pt x="9226" y="168"/>
                      <a:pt x="9241" y="176"/>
                      <a:pt x="9254" y="186"/>
                    </a:cubicBezTo>
                    <a:cubicBezTo>
                      <a:pt x="9267" y="196"/>
                      <a:pt x="9277" y="209"/>
                      <a:pt x="9284" y="225"/>
                    </a:cubicBezTo>
                    <a:cubicBezTo>
                      <a:pt x="9290" y="241"/>
                      <a:pt x="9294" y="261"/>
                      <a:pt x="9294" y="283"/>
                    </a:cubicBezTo>
                    <a:cubicBezTo>
                      <a:pt x="9294" y="603"/>
                      <a:pt x="9294" y="603"/>
                      <a:pt x="9294" y="603"/>
                    </a:cubicBezTo>
                    <a:cubicBezTo>
                      <a:pt x="9222" y="603"/>
                      <a:pt x="9222" y="603"/>
                      <a:pt x="9222" y="603"/>
                    </a:cubicBezTo>
                    <a:cubicBezTo>
                      <a:pt x="9222" y="317"/>
                      <a:pt x="9222" y="317"/>
                      <a:pt x="9222" y="317"/>
                    </a:cubicBezTo>
                    <a:cubicBezTo>
                      <a:pt x="9222" y="303"/>
                      <a:pt x="9221" y="291"/>
                      <a:pt x="9219" y="279"/>
                    </a:cubicBezTo>
                    <a:cubicBezTo>
                      <a:pt x="9217" y="267"/>
                      <a:pt x="9213" y="257"/>
                      <a:pt x="9206" y="248"/>
                    </a:cubicBezTo>
                    <a:cubicBezTo>
                      <a:pt x="9200" y="239"/>
                      <a:pt x="9191" y="233"/>
                      <a:pt x="9181" y="227"/>
                    </a:cubicBezTo>
                    <a:cubicBezTo>
                      <a:pt x="9170" y="222"/>
                      <a:pt x="9155" y="220"/>
                      <a:pt x="9138" y="220"/>
                    </a:cubicBezTo>
                    <a:cubicBezTo>
                      <a:pt x="9103" y="220"/>
                      <a:pt x="9075" y="230"/>
                      <a:pt x="9054" y="250"/>
                    </a:cubicBezTo>
                    <a:cubicBezTo>
                      <a:pt x="9034" y="270"/>
                      <a:pt x="9024" y="297"/>
                      <a:pt x="9024" y="331"/>
                    </a:cubicBezTo>
                    <a:cubicBezTo>
                      <a:pt x="9024" y="603"/>
                      <a:pt x="9024" y="603"/>
                      <a:pt x="9024" y="603"/>
                    </a:cubicBezTo>
                    <a:cubicBezTo>
                      <a:pt x="8952" y="603"/>
                      <a:pt x="8952" y="603"/>
                      <a:pt x="8952" y="603"/>
                    </a:cubicBezTo>
                    <a:cubicBezTo>
                      <a:pt x="8952" y="317"/>
                      <a:pt x="8952" y="317"/>
                      <a:pt x="8952" y="317"/>
                    </a:cubicBezTo>
                    <a:cubicBezTo>
                      <a:pt x="8952" y="303"/>
                      <a:pt x="8951" y="290"/>
                      <a:pt x="8948" y="278"/>
                    </a:cubicBezTo>
                    <a:cubicBezTo>
                      <a:pt x="8946" y="266"/>
                      <a:pt x="8941" y="256"/>
                      <a:pt x="8936" y="247"/>
                    </a:cubicBezTo>
                    <a:cubicBezTo>
                      <a:pt x="8929" y="238"/>
                      <a:pt x="8921" y="232"/>
                      <a:pt x="8911" y="227"/>
                    </a:cubicBezTo>
                    <a:cubicBezTo>
                      <a:pt x="8900" y="222"/>
                      <a:pt x="8887" y="220"/>
                      <a:pt x="8870" y="220"/>
                    </a:cubicBezTo>
                    <a:cubicBezTo>
                      <a:pt x="8849" y="220"/>
                      <a:pt x="8832" y="224"/>
                      <a:pt x="8817" y="233"/>
                    </a:cubicBezTo>
                    <a:cubicBezTo>
                      <a:pt x="8802" y="241"/>
                      <a:pt x="8790" y="251"/>
                      <a:pt x="8780" y="263"/>
                    </a:cubicBezTo>
                    <a:cubicBezTo>
                      <a:pt x="8771" y="275"/>
                      <a:pt x="8765" y="287"/>
                      <a:pt x="8760" y="300"/>
                    </a:cubicBezTo>
                    <a:cubicBezTo>
                      <a:pt x="8756" y="312"/>
                      <a:pt x="8754" y="323"/>
                      <a:pt x="8754" y="331"/>
                    </a:cubicBezTo>
                    <a:cubicBezTo>
                      <a:pt x="8754" y="603"/>
                      <a:pt x="8754" y="603"/>
                      <a:pt x="8754" y="603"/>
                    </a:cubicBezTo>
                    <a:cubicBezTo>
                      <a:pt x="8682" y="603"/>
                      <a:pt x="8682" y="603"/>
                      <a:pt x="8682" y="603"/>
                    </a:cubicBezTo>
                    <a:cubicBezTo>
                      <a:pt x="8682" y="167"/>
                      <a:pt x="8682" y="167"/>
                      <a:pt x="8682" y="167"/>
                    </a:cubicBezTo>
                    <a:lnTo>
                      <a:pt x="8750" y="167"/>
                    </a:lnTo>
                    <a:close/>
                    <a:moveTo>
                      <a:pt x="8603" y="167"/>
                    </a:moveTo>
                    <a:cubicBezTo>
                      <a:pt x="8603" y="230"/>
                      <a:pt x="8603" y="230"/>
                      <a:pt x="8603" y="230"/>
                    </a:cubicBezTo>
                    <a:cubicBezTo>
                      <a:pt x="8516" y="230"/>
                      <a:pt x="8516" y="230"/>
                      <a:pt x="8516" y="230"/>
                    </a:cubicBezTo>
                    <a:cubicBezTo>
                      <a:pt x="8516" y="501"/>
                      <a:pt x="8516" y="501"/>
                      <a:pt x="8516" y="501"/>
                    </a:cubicBezTo>
                    <a:cubicBezTo>
                      <a:pt x="8516" y="509"/>
                      <a:pt x="8517" y="516"/>
                      <a:pt x="8518" y="521"/>
                    </a:cubicBezTo>
                    <a:cubicBezTo>
                      <a:pt x="8519" y="526"/>
                      <a:pt x="8522" y="530"/>
                      <a:pt x="8526" y="533"/>
                    </a:cubicBezTo>
                    <a:cubicBezTo>
                      <a:pt x="8530" y="536"/>
                      <a:pt x="8536" y="538"/>
                      <a:pt x="8543" y="538"/>
                    </a:cubicBezTo>
                    <a:cubicBezTo>
                      <a:pt x="8550" y="540"/>
                      <a:pt x="8559" y="540"/>
                      <a:pt x="8570" y="540"/>
                    </a:cubicBezTo>
                    <a:cubicBezTo>
                      <a:pt x="8603" y="540"/>
                      <a:pt x="8603" y="540"/>
                      <a:pt x="8603" y="540"/>
                    </a:cubicBezTo>
                    <a:cubicBezTo>
                      <a:pt x="8603" y="603"/>
                      <a:pt x="8603" y="603"/>
                      <a:pt x="8603" y="603"/>
                    </a:cubicBezTo>
                    <a:cubicBezTo>
                      <a:pt x="8548" y="603"/>
                      <a:pt x="8548" y="603"/>
                      <a:pt x="8548" y="603"/>
                    </a:cubicBezTo>
                    <a:cubicBezTo>
                      <a:pt x="8529" y="603"/>
                      <a:pt x="8513" y="602"/>
                      <a:pt x="8500" y="599"/>
                    </a:cubicBezTo>
                    <a:cubicBezTo>
                      <a:pt x="8487" y="597"/>
                      <a:pt x="8476" y="592"/>
                      <a:pt x="8468" y="585"/>
                    </a:cubicBezTo>
                    <a:cubicBezTo>
                      <a:pt x="8460" y="579"/>
                      <a:pt x="8454" y="569"/>
                      <a:pt x="8450" y="557"/>
                    </a:cubicBezTo>
                    <a:cubicBezTo>
                      <a:pt x="8446" y="544"/>
                      <a:pt x="8444" y="528"/>
                      <a:pt x="8444" y="508"/>
                    </a:cubicBezTo>
                    <a:cubicBezTo>
                      <a:pt x="8444" y="230"/>
                      <a:pt x="8444" y="230"/>
                      <a:pt x="8444" y="230"/>
                    </a:cubicBezTo>
                    <a:cubicBezTo>
                      <a:pt x="8370" y="230"/>
                      <a:pt x="8370" y="230"/>
                      <a:pt x="8370" y="230"/>
                    </a:cubicBezTo>
                    <a:cubicBezTo>
                      <a:pt x="8370" y="167"/>
                      <a:pt x="8370" y="167"/>
                      <a:pt x="8370" y="167"/>
                    </a:cubicBezTo>
                    <a:cubicBezTo>
                      <a:pt x="8444" y="167"/>
                      <a:pt x="8444" y="167"/>
                      <a:pt x="8444" y="167"/>
                    </a:cubicBezTo>
                    <a:cubicBezTo>
                      <a:pt x="8444" y="36"/>
                      <a:pt x="8444" y="36"/>
                      <a:pt x="8444" y="36"/>
                    </a:cubicBezTo>
                    <a:cubicBezTo>
                      <a:pt x="8516" y="36"/>
                      <a:pt x="8516" y="36"/>
                      <a:pt x="8516" y="36"/>
                    </a:cubicBezTo>
                    <a:cubicBezTo>
                      <a:pt x="8516" y="167"/>
                      <a:pt x="8516" y="167"/>
                      <a:pt x="8516" y="167"/>
                    </a:cubicBezTo>
                    <a:lnTo>
                      <a:pt x="8603" y="167"/>
                    </a:lnTo>
                    <a:close/>
                    <a:moveTo>
                      <a:pt x="8305" y="603"/>
                    </a:moveTo>
                    <a:cubicBezTo>
                      <a:pt x="8233" y="603"/>
                      <a:pt x="8233" y="603"/>
                      <a:pt x="8233" y="603"/>
                    </a:cubicBezTo>
                    <a:cubicBezTo>
                      <a:pt x="8233" y="166"/>
                      <a:pt x="8233" y="166"/>
                      <a:pt x="8233" y="166"/>
                    </a:cubicBezTo>
                    <a:cubicBezTo>
                      <a:pt x="8305" y="166"/>
                      <a:pt x="8305" y="166"/>
                      <a:pt x="8305" y="166"/>
                    </a:cubicBezTo>
                    <a:lnTo>
                      <a:pt x="8305" y="603"/>
                    </a:lnTo>
                    <a:close/>
                    <a:moveTo>
                      <a:pt x="8233" y="0"/>
                    </a:moveTo>
                    <a:cubicBezTo>
                      <a:pt x="8305" y="0"/>
                      <a:pt x="8305" y="0"/>
                      <a:pt x="8305" y="0"/>
                    </a:cubicBezTo>
                    <a:cubicBezTo>
                      <a:pt x="8305" y="88"/>
                      <a:pt x="8305" y="88"/>
                      <a:pt x="8305" y="88"/>
                    </a:cubicBezTo>
                    <a:cubicBezTo>
                      <a:pt x="8233" y="88"/>
                      <a:pt x="8233" y="88"/>
                      <a:pt x="8233" y="88"/>
                    </a:cubicBezTo>
                    <a:lnTo>
                      <a:pt x="8233" y="0"/>
                    </a:lnTo>
                    <a:close/>
                    <a:moveTo>
                      <a:pt x="7576" y="167"/>
                    </a:moveTo>
                    <a:cubicBezTo>
                      <a:pt x="7576" y="231"/>
                      <a:pt x="7576" y="231"/>
                      <a:pt x="7576" y="231"/>
                    </a:cubicBezTo>
                    <a:cubicBezTo>
                      <a:pt x="7578" y="231"/>
                      <a:pt x="7578" y="231"/>
                      <a:pt x="7578" y="231"/>
                    </a:cubicBezTo>
                    <a:cubicBezTo>
                      <a:pt x="7611" y="181"/>
                      <a:pt x="7657" y="157"/>
                      <a:pt x="7719" y="157"/>
                    </a:cubicBezTo>
                    <a:cubicBezTo>
                      <a:pt x="7746" y="157"/>
                      <a:pt x="7770" y="162"/>
                      <a:pt x="7792" y="173"/>
                    </a:cubicBezTo>
                    <a:cubicBezTo>
                      <a:pt x="7814" y="185"/>
                      <a:pt x="7830" y="204"/>
                      <a:pt x="7839" y="231"/>
                    </a:cubicBezTo>
                    <a:cubicBezTo>
                      <a:pt x="7853" y="207"/>
                      <a:pt x="7873" y="189"/>
                      <a:pt x="7897" y="176"/>
                    </a:cubicBezTo>
                    <a:cubicBezTo>
                      <a:pt x="7920" y="163"/>
                      <a:pt x="7947" y="157"/>
                      <a:pt x="7976" y="157"/>
                    </a:cubicBezTo>
                    <a:cubicBezTo>
                      <a:pt x="7998" y="157"/>
                      <a:pt x="8017" y="159"/>
                      <a:pt x="8035" y="164"/>
                    </a:cubicBezTo>
                    <a:cubicBezTo>
                      <a:pt x="8053" y="168"/>
                      <a:pt x="8068" y="176"/>
                      <a:pt x="8081" y="186"/>
                    </a:cubicBezTo>
                    <a:cubicBezTo>
                      <a:pt x="8094" y="196"/>
                      <a:pt x="8103" y="209"/>
                      <a:pt x="8110" y="225"/>
                    </a:cubicBezTo>
                    <a:cubicBezTo>
                      <a:pt x="8117" y="241"/>
                      <a:pt x="8121" y="261"/>
                      <a:pt x="8121" y="283"/>
                    </a:cubicBezTo>
                    <a:cubicBezTo>
                      <a:pt x="8121" y="603"/>
                      <a:pt x="8121" y="603"/>
                      <a:pt x="8121" y="603"/>
                    </a:cubicBezTo>
                    <a:cubicBezTo>
                      <a:pt x="8049" y="603"/>
                      <a:pt x="8049" y="603"/>
                      <a:pt x="8049" y="603"/>
                    </a:cubicBezTo>
                    <a:cubicBezTo>
                      <a:pt x="8049" y="317"/>
                      <a:pt x="8049" y="317"/>
                      <a:pt x="8049" y="317"/>
                    </a:cubicBezTo>
                    <a:cubicBezTo>
                      <a:pt x="8049" y="303"/>
                      <a:pt x="8048" y="291"/>
                      <a:pt x="8046" y="279"/>
                    </a:cubicBezTo>
                    <a:cubicBezTo>
                      <a:pt x="8043" y="267"/>
                      <a:pt x="8039" y="257"/>
                      <a:pt x="8033" y="248"/>
                    </a:cubicBezTo>
                    <a:cubicBezTo>
                      <a:pt x="8027" y="239"/>
                      <a:pt x="8018" y="233"/>
                      <a:pt x="8007" y="227"/>
                    </a:cubicBezTo>
                    <a:cubicBezTo>
                      <a:pt x="7996" y="222"/>
                      <a:pt x="7982" y="220"/>
                      <a:pt x="7965" y="220"/>
                    </a:cubicBezTo>
                    <a:cubicBezTo>
                      <a:pt x="7929" y="220"/>
                      <a:pt x="7901" y="230"/>
                      <a:pt x="7881" y="250"/>
                    </a:cubicBezTo>
                    <a:cubicBezTo>
                      <a:pt x="7861" y="270"/>
                      <a:pt x="7851" y="297"/>
                      <a:pt x="7851" y="331"/>
                    </a:cubicBezTo>
                    <a:cubicBezTo>
                      <a:pt x="7851" y="603"/>
                      <a:pt x="7851" y="603"/>
                      <a:pt x="7851" y="603"/>
                    </a:cubicBezTo>
                    <a:cubicBezTo>
                      <a:pt x="7779" y="603"/>
                      <a:pt x="7779" y="603"/>
                      <a:pt x="7779" y="603"/>
                    </a:cubicBezTo>
                    <a:cubicBezTo>
                      <a:pt x="7779" y="317"/>
                      <a:pt x="7779" y="317"/>
                      <a:pt x="7779" y="317"/>
                    </a:cubicBezTo>
                    <a:cubicBezTo>
                      <a:pt x="7779" y="303"/>
                      <a:pt x="7778" y="290"/>
                      <a:pt x="7775" y="278"/>
                    </a:cubicBezTo>
                    <a:cubicBezTo>
                      <a:pt x="7773" y="266"/>
                      <a:pt x="7768" y="256"/>
                      <a:pt x="7762" y="247"/>
                    </a:cubicBezTo>
                    <a:cubicBezTo>
                      <a:pt x="7756" y="238"/>
                      <a:pt x="7748" y="232"/>
                      <a:pt x="7737" y="227"/>
                    </a:cubicBezTo>
                    <a:cubicBezTo>
                      <a:pt x="7727" y="222"/>
                      <a:pt x="7713" y="220"/>
                      <a:pt x="7697" y="220"/>
                    </a:cubicBezTo>
                    <a:cubicBezTo>
                      <a:pt x="7676" y="220"/>
                      <a:pt x="7658" y="224"/>
                      <a:pt x="7643" y="233"/>
                    </a:cubicBezTo>
                    <a:cubicBezTo>
                      <a:pt x="7628" y="241"/>
                      <a:pt x="7616" y="251"/>
                      <a:pt x="7607" y="263"/>
                    </a:cubicBezTo>
                    <a:cubicBezTo>
                      <a:pt x="7598" y="275"/>
                      <a:pt x="7591" y="287"/>
                      <a:pt x="7587" y="300"/>
                    </a:cubicBezTo>
                    <a:cubicBezTo>
                      <a:pt x="7583" y="312"/>
                      <a:pt x="7581" y="323"/>
                      <a:pt x="7581" y="331"/>
                    </a:cubicBezTo>
                    <a:cubicBezTo>
                      <a:pt x="7581" y="603"/>
                      <a:pt x="7581" y="603"/>
                      <a:pt x="7581" y="603"/>
                    </a:cubicBezTo>
                    <a:cubicBezTo>
                      <a:pt x="7509" y="603"/>
                      <a:pt x="7509" y="603"/>
                      <a:pt x="7509" y="603"/>
                    </a:cubicBezTo>
                    <a:cubicBezTo>
                      <a:pt x="7509" y="167"/>
                      <a:pt x="7509" y="167"/>
                      <a:pt x="7509" y="167"/>
                    </a:cubicBezTo>
                    <a:lnTo>
                      <a:pt x="7576" y="167"/>
                    </a:lnTo>
                    <a:close/>
                    <a:moveTo>
                      <a:pt x="6856" y="167"/>
                    </a:moveTo>
                    <a:cubicBezTo>
                      <a:pt x="6856" y="231"/>
                      <a:pt x="6856" y="231"/>
                      <a:pt x="6856" y="231"/>
                    </a:cubicBezTo>
                    <a:cubicBezTo>
                      <a:pt x="6858" y="231"/>
                      <a:pt x="6858" y="231"/>
                      <a:pt x="6858" y="231"/>
                    </a:cubicBezTo>
                    <a:cubicBezTo>
                      <a:pt x="6891" y="181"/>
                      <a:pt x="6938" y="157"/>
                      <a:pt x="6999" y="157"/>
                    </a:cubicBezTo>
                    <a:cubicBezTo>
                      <a:pt x="7026" y="157"/>
                      <a:pt x="7050" y="162"/>
                      <a:pt x="7072" y="173"/>
                    </a:cubicBezTo>
                    <a:cubicBezTo>
                      <a:pt x="7094" y="185"/>
                      <a:pt x="7110" y="204"/>
                      <a:pt x="7119" y="231"/>
                    </a:cubicBezTo>
                    <a:cubicBezTo>
                      <a:pt x="7133" y="207"/>
                      <a:pt x="7153" y="189"/>
                      <a:pt x="7177" y="176"/>
                    </a:cubicBezTo>
                    <a:cubicBezTo>
                      <a:pt x="7200" y="163"/>
                      <a:pt x="7227" y="157"/>
                      <a:pt x="7255" y="157"/>
                    </a:cubicBezTo>
                    <a:cubicBezTo>
                      <a:pt x="7277" y="157"/>
                      <a:pt x="7297" y="159"/>
                      <a:pt x="7315" y="164"/>
                    </a:cubicBezTo>
                    <a:cubicBezTo>
                      <a:pt x="7333" y="168"/>
                      <a:pt x="7348" y="176"/>
                      <a:pt x="7361" y="186"/>
                    </a:cubicBezTo>
                    <a:cubicBezTo>
                      <a:pt x="7373" y="196"/>
                      <a:pt x="7383" y="209"/>
                      <a:pt x="7390" y="225"/>
                    </a:cubicBezTo>
                    <a:cubicBezTo>
                      <a:pt x="7397" y="241"/>
                      <a:pt x="7401" y="261"/>
                      <a:pt x="7401" y="283"/>
                    </a:cubicBezTo>
                    <a:cubicBezTo>
                      <a:pt x="7401" y="603"/>
                      <a:pt x="7401" y="603"/>
                      <a:pt x="7401" y="603"/>
                    </a:cubicBezTo>
                    <a:cubicBezTo>
                      <a:pt x="7329" y="603"/>
                      <a:pt x="7329" y="603"/>
                      <a:pt x="7329" y="603"/>
                    </a:cubicBezTo>
                    <a:cubicBezTo>
                      <a:pt x="7329" y="317"/>
                      <a:pt x="7329" y="317"/>
                      <a:pt x="7329" y="317"/>
                    </a:cubicBezTo>
                    <a:cubicBezTo>
                      <a:pt x="7329" y="303"/>
                      <a:pt x="7328" y="291"/>
                      <a:pt x="7326" y="279"/>
                    </a:cubicBezTo>
                    <a:cubicBezTo>
                      <a:pt x="7323" y="267"/>
                      <a:pt x="7319" y="257"/>
                      <a:pt x="7313" y="248"/>
                    </a:cubicBezTo>
                    <a:cubicBezTo>
                      <a:pt x="7307" y="239"/>
                      <a:pt x="7298" y="233"/>
                      <a:pt x="7287" y="227"/>
                    </a:cubicBezTo>
                    <a:cubicBezTo>
                      <a:pt x="7276" y="222"/>
                      <a:pt x="7262" y="220"/>
                      <a:pt x="7245" y="220"/>
                    </a:cubicBezTo>
                    <a:cubicBezTo>
                      <a:pt x="7209" y="220"/>
                      <a:pt x="7181" y="230"/>
                      <a:pt x="7161" y="250"/>
                    </a:cubicBezTo>
                    <a:cubicBezTo>
                      <a:pt x="7141" y="270"/>
                      <a:pt x="7131" y="297"/>
                      <a:pt x="7131" y="331"/>
                    </a:cubicBezTo>
                    <a:cubicBezTo>
                      <a:pt x="7131" y="603"/>
                      <a:pt x="7131" y="603"/>
                      <a:pt x="7131" y="603"/>
                    </a:cubicBezTo>
                    <a:cubicBezTo>
                      <a:pt x="7059" y="603"/>
                      <a:pt x="7059" y="603"/>
                      <a:pt x="7059" y="603"/>
                    </a:cubicBezTo>
                    <a:cubicBezTo>
                      <a:pt x="7059" y="317"/>
                      <a:pt x="7059" y="317"/>
                      <a:pt x="7059" y="317"/>
                    </a:cubicBezTo>
                    <a:cubicBezTo>
                      <a:pt x="7059" y="303"/>
                      <a:pt x="7058" y="290"/>
                      <a:pt x="7055" y="278"/>
                    </a:cubicBezTo>
                    <a:cubicBezTo>
                      <a:pt x="7053" y="266"/>
                      <a:pt x="7048" y="256"/>
                      <a:pt x="7042" y="247"/>
                    </a:cubicBezTo>
                    <a:cubicBezTo>
                      <a:pt x="7036" y="238"/>
                      <a:pt x="7027" y="232"/>
                      <a:pt x="7017" y="227"/>
                    </a:cubicBezTo>
                    <a:cubicBezTo>
                      <a:pt x="7007" y="222"/>
                      <a:pt x="6993" y="220"/>
                      <a:pt x="6977" y="220"/>
                    </a:cubicBezTo>
                    <a:cubicBezTo>
                      <a:pt x="6956" y="220"/>
                      <a:pt x="6938" y="224"/>
                      <a:pt x="6923" y="233"/>
                    </a:cubicBezTo>
                    <a:cubicBezTo>
                      <a:pt x="6909" y="241"/>
                      <a:pt x="6897" y="251"/>
                      <a:pt x="6887" y="263"/>
                    </a:cubicBezTo>
                    <a:cubicBezTo>
                      <a:pt x="6878" y="275"/>
                      <a:pt x="6871" y="287"/>
                      <a:pt x="6867" y="300"/>
                    </a:cubicBezTo>
                    <a:cubicBezTo>
                      <a:pt x="6863" y="312"/>
                      <a:pt x="6861" y="323"/>
                      <a:pt x="6861" y="331"/>
                    </a:cubicBezTo>
                    <a:cubicBezTo>
                      <a:pt x="6861" y="603"/>
                      <a:pt x="6861" y="603"/>
                      <a:pt x="6861" y="603"/>
                    </a:cubicBezTo>
                    <a:cubicBezTo>
                      <a:pt x="6789" y="603"/>
                      <a:pt x="6789" y="603"/>
                      <a:pt x="6789" y="603"/>
                    </a:cubicBezTo>
                    <a:cubicBezTo>
                      <a:pt x="6789" y="167"/>
                      <a:pt x="6789" y="167"/>
                      <a:pt x="6789" y="167"/>
                    </a:cubicBezTo>
                    <a:lnTo>
                      <a:pt x="6856" y="167"/>
                    </a:lnTo>
                    <a:close/>
                    <a:moveTo>
                      <a:pt x="6294" y="295"/>
                    </a:moveTo>
                    <a:cubicBezTo>
                      <a:pt x="6303" y="268"/>
                      <a:pt x="6316" y="243"/>
                      <a:pt x="6334" y="223"/>
                    </a:cubicBezTo>
                    <a:cubicBezTo>
                      <a:pt x="6352" y="202"/>
                      <a:pt x="6375" y="186"/>
                      <a:pt x="6401" y="174"/>
                    </a:cubicBezTo>
                    <a:cubicBezTo>
                      <a:pt x="6428" y="162"/>
                      <a:pt x="6458" y="157"/>
                      <a:pt x="6492" y="157"/>
                    </a:cubicBezTo>
                    <a:cubicBezTo>
                      <a:pt x="6527" y="157"/>
                      <a:pt x="6558" y="162"/>
                      <a:pt x="6584" y="174"/>
                    </a:cubicBezTo>
                    <a:cubicBezTo>
                      <a:pt x="6610" y="186"/>
                      <a:pt x="6632" y="202"/>
                      <a:pt x="6650" y="223"/>
                    </a:cubicBezTo>
                    <a:cubicBezTo>
                      <a:pt x="6668" y="243"/>
                      <a:pt x="6682" y="268"/>
                      <a:pt x="6691" y="295"/>
                    </a:cubicBezTo>
                    <a:cubicBezTo>
                      <a:pt x="6700" y="323"/>
                      <a:pt x="6704" y="353"/>
                      <a:pt x="6704" y="385"/>
                    </a:cubicBezTo>
                    <a:cubicBezTo>
                      <a:pt x="6704" y="417"/>
                      <a:pt x="6700" y="447"/>
                      <a:pt x="6691" y="475"/>
                    </a:cubicBezTo>
                    <a:cubicBezTo>
                      <a:pt x="6682" y="502"/>
                      <a:pt x="6668" y="527"/>
                      <a:pt x="6650" y="547"/>
                    </a:cubicBezTo>
                    <a:cubicBezTo>
                      <a:pt x="6632" y="568"/>
                      <a:pt x="6610" y="584"/>
                      <a:pt x="6584" y="595"/>
                    </a:cubicBezTo>
                    <a:cubicBezTo>
                      <a:pt x="6558" y="606"/>
                      <a:pt x="6527" y="612"/>
                      <a:pt x="6492" y="612"/>
                    </a:cubicBezTo>
                    <a:cubicBezTo>
                      <a:pt x="6458" y="612"/>
                      <a:pt x="6428" y="606"/>
                      <a:pt x="6401" y="595"/>
                    </a:cubicBezTo>
                    <a:cubicBezTo>
                      <a:pt x="6375" y="584"/>
                      <a:pt x="6352" y="568"/>
                      <a:pt x="6334" y="547"/>
                    </a:cubicBezTo>
                    <a:cubicBezTo>
                      <a:pt x="6316" y="527"/>
                      <a:pt x="6303" y="502"/>
                      <a:pt x="6294" y="475"/>
                    </a:cubicBezTo>
                    <a:cubicBezTo>
                      <a:pt x="6285" y="447"/>
                      <a:pt x="6280" y="417"/>
                      <a:pt x="6280" y="385"/>
                    </a:cubicBezTo>
                    <a:cubicBezTo>
                      <a:pt x="6280" y="353"/>
                      <a:pt x="6285" y="323"/>
                      <a:pt x="6294" y="295"/>
                    </a:cubicBezTo>
                    <a:moveTo>
                      <a:pt x="6367" y="456"/>
                    </a:moveTo>
                    <a:cubicBezTo>
                      <a:pt x="6374" y="476"/>
                      <a:pt x="6384" y="494"/>
                      <a:pt x="6396" y="507"/>
                    </a:cubicBezTo>
                    <a:cubicBezTo>
                      <a:pt x="6408" y="521"/>
                      <a:pt x="6423" y="532"/>
                      <a:pt x="6440" y="539"/>
                    </a:cubicBezTo>
                    <a:cubicBezTo>
                      <a:pt x="6456" y="546"/>
                      <a:pt x="6474" y="550"/>
                      <a:pt x="6492" y="550"/>
                    </a:cubicBezTo>
                    <a:cubicBezTo>
                      <a:pt x="6511" y="550"/>
                      <a:pt x="6528" y="546"/>
                      <a:pt x="6545" y="539"/>
                    </a:cubicBezTo>
                    <a:cubicBezTo>
                      <a:pt x="6562" y="532"/>
                      <a:pt x="6576" y="521"/>
                      <a:pt x="6589" y="507"/>
                    </a:cubicBezTo>
                    <a:cubicBezTo>
                      <a:pt x="6601" y="494"/>
                      <a:pt x="6611" y="476"/>
                      <a:pt x="6618" y="456"/>
                    </a:cubicBezTo>
                    <a:cubicBezTo>
                      <a:pt x="6625" y="435"/>
                      <a:pt x="6628" y="412"/>
                      <a:pt x="6628" y="385"/>
                    </a:cubicBezTo>
                    <a:cubicBezTo>
                      <a:pt x="6628" y="359"/>
                      <a:pt x="6625" y="335"/>
                      <a:pt x="6618" y="315"/>
                    </a:cubicBezTo>
                    <a:cubicBezTo>
                      <a:pt x="6611" y="294"/>
                      <a:pt x="6601" y="277"/>
                      <a:pt x="6589" y="263"/>
                    </a:cubicBezTo>
                    <a:cubicBezTo>
                      <a:pt x="6576" y="249"/>
                      <a:pt x="6562" y="238"/>
                      <a:pt x="6545" y="231"/>
                    </a:cubicBezTo>
                    <a:cubicBezTo>
                      <a:pt x="6528" y="223"/>
                      <a:pt x="6511" y="220"/>
                      <a:pt x="6492" y="220"/>
                    </a:cubicBezTo>
                    <a:cubicBezTo>
                      <a:pt x="6474" y="220"/>
                      <a:pt x="6456" y="223"/>
                      <a:pt x="6440" y="231"/>
                    </a:cubicBezTo>
                    <a:cubicBezTo>
                      <a:pt x="6423" y="238"/>
                      <a:pt x="6408" y="249"/>
                      <a:pt x="6396" y="263"/>
                    </a:cubicBezTo>
                    <a:cubicBezTo>
                      <a:pt x="6384" y="277"/>
                      <a:pt x="6374" y="294"/>
                      <a:pt x="6367" y="315"/>
                    </a:cubicBezTo>
                    <a:cubicBezTo>
                      <a:pt x="6360" y="335"/>
                      <a:pt x="6356" y="359"/>
                      <a:pt x="6356" y="385"/>
                    </a:cubicBezTo>
                    <a:cubicBezTo>
                      <a:pt x="6356" y="412"/>
                      <a:pt x="6360" y="435"/>
                      <a:pt x="6367" y="456"/>
                    </a:cubicBezTo>
                    <a:moveTo>
                      <a:pt x="6112" y="243"/>
                    </a:moveTo>
                    <a:cubicBezTo>
                      <a:pt x="6094" y="227"/>
                      <a:pt x="6070" y="220"/>
                      <a:pt x="6039" y="220"/>
                    </a:cubicBezTo>
                    <a:cubicBezTo>
                      <a:pt x="6013" y="220"/>
                      <a:pt x="5991" y="224"/>
                      <a:pt x="5974" y="234"/>
                    </a:cubicBezTo>
                    <a:cubicBezTo>
                      <a:pt x="5957" y="244"/>
                      <a:pt x="5943" y="256"/>
                      <a:pt x="5932" y="272"/>
                    </a:cubicBezTo>
                    <a:cubicBezTo>
                      <a:pt x="5922" y="288"/>
                      <a:pt x="5915" y="306"/>
                      <a:pt x="5910" y="326"/>
                    </a:cubicBezTo>
                    <a:cubicBezTo>
                      <a:pt x="5905" y="347"/>
                      <a:pt x="5903" y="368"/>
                      <a:pt x="5903" y="390"/>
                    </a:cubicBezTo>
                    <a:cubicBezTo>
                      <a:pt x="5903" y="411"/>
                      <a:pt x="5905" y="430"/>
                      <a:pt x="5910" y="449"/>
                    </a:cubicBezTo>
                    <a:cubicBezTo>
                      <a:pt x="5915" y="469"/>
                      <a:pt x="5923" y="485"/>
                      <a:pt x="5933" y="501"/>
                    </a:cubicBezTo>
                    <a:cubicBezTo>
                      <a:pt x="5943" y="515"/>
                      <a:pt x="5956" y="527"/>
                      <a:pt x="5973" y="536"/>
                    </a:cubicBezTo>
                    <a:cubicBezTo>
                      <a:pt x="5989" y="545"/>
                      <a:pt x="6008" y="550"/>
                      <a:pt x="6031" y="550"/>
                    </a:cubicBezTo>
                    <a:cubicBezTo>
                      <a:pt x="6066" y="550"/>
                      <a:pt x="6094" y="541"/>
                      <a:pt x="6114" y="522"/>
                    </a:cubicBezTo>
                    <a:cubicBezTo>
                      <a:pt x="6134" y="504"/>
                      <a:pt x="6146" y="477"/>
                      <a:pt x="6151" y="444"/>
                    </a:cubicBezTo>
                    <a:cubicBezTo>
                      <a:pt x="6224" y="444"/>
                      <a:pt x="6224" y="444"/>
                      <a:pt x="6224" y="444"/>
                    </a:cubicBezTo>
                    <a:cubicBezTo>
                      <a:pt x="6216" y="498"/>
                      <a:pt x="6196" y="539"/>
                      <a:pt x="6164" y="568"/>
                    </a:cubicBezTo>
                    <a:cubicBezTo>
                      <a:pt x="6131" y="598"/>
                      <a:pt x="6087" y="612"/>
                      <a:pt x="6031" y="612"/>
                    </a:cubicBezTo>
                    <a:cubicBezTo>
                      <a:pt x="5998" y="612"/>
                      <a:pt x="5969" y="607"/>
                      <a:pt x="5943" y="596"/>
                    </a:cubicBezTo>
                    <a:cubicBezTo>
                      <a:pt x="5918" y="586"/>
                      <a:pt x="5896" y="570"/>
                      <a:pt x="5879" y="551"/>
                    </a:cubicBezTo>
                    <a:cubicBezTo>
                      <a:pt x="5862" y="531"/>
                      <a:pt x="5849" y="508"/>
                      <a:pt x="5840" y="480"/>
                    </a:cubicBezTo>
                    <a:cubicBezTo>
                      <a:pt x="5831" y="453"/>
                      <a:pt x="5827" y="423"/>
                      <a:pt x="5827" y="390"/>
                    </a:cubicBezTo>
                    <a:cubicBezTo>
                      <a:pt x="5827" y="358"/>
                      <a:pt x="5831" y="327"/>
                      <a:pt x="5840" y="299"/>
                    </a:cubicBezTo>
                    <a:cubicBezTo>
                      <a:pt x="5848" y="270"/>
                      <a:pt x="5861" y="245"/>
                      <a:pt x="5878" y="224"/>
                    </a:cubicBezTo>
                    <a:cubicBezTo>
                      <a:pt x="5895" y="203"/>
                      <a:pt x="5917" y="187"/>
                      <a:pt x="5943" y="175"/>
                    </a:cubicBezTo>
                    <a:cubicBezTo>
                      <a:pt x="5969" y="162"/>
                      <a:pt x="5999" y="157"/>
                      <a:pt x="6033" y="157"/>
                    </a:cubicBezTo>
                    <a:cubicBezTo>
                      <a:pt x="6058" y="157"/>
                      <a:pt x="6081" y="160"/>
                      <a:pt x="6103" y="165"/>
                    </a:cubicBezTo>
                    <a:cubicBezTo>
                      <a:pt x="6124" y="171"/>
                      <a:pt x="6144" y="180"/>
                      <a:pt x="6160" y="193"/>
                    </a:cubicBezTo>
                    <a:cubicBezTo>
                      <a:pt x="6177" y="205"/>
                      <a:pt x="6190" y="221"/>
                      <a:pt x="6201" y="240"/>
                    </a:cubicBezTo>
                    <a:cubicBezTo>
                      <a:pt x="6212" y="258"/>
                      <a:pt x="6219" y="281"/>
                      <a:pt x="6222" y="307"/>
                    </a:cubicBezTo>
                    <a:cubicBezTo>
                      <a:pt x="6147" y="307"/>
                      <a:pt x="6147" y="307"/>
                      <a:pt x="6147" y="307"/>
                    </a:cubicBezTo>
                    <a:cubicBezTo>
                      <a:pt x="6142" y="279"/>
                      <a:pt x="6130" y="258"/>
                      <a:pt x="6112" y="243"/>
                    </a:cubicBezTo>
                    <a:moveTo>
                      <a:pt x="5472" y="575"/>
                    </a:moveTo>
                    <a:cubicBezTo>
                      <a:pt x="5439" y="600"/>
                      <a:pt x="5398" y="612"/>
                      <a:pt x="5349" y="612"/>
                    </a:cubicBezTo>
                    <a:cubicBezTo>
                      <a:pt x="5314" y="612"/>
                      <a:pt x="5283" y="607"/>
                      <a:pt x="5258" y="595"/>
                    </a:cubicBezTo>
                    <a:cubicBezTo>
                      <a:pt x="5232" y="584"/>
                      <a:pt x="5211" y="568"/>
                      <a:pt x="5193" y="548"/>
                    </a:cubicBezTo>
                    <a:cubicBezTo>
                      <a:pt x="5176" y="528"/>
                      <a:pt x="5163" y="504"/>
                      <a:pt x="5154" y="476"/>
                    </a:cubicBezTo>
                    <a:cubicBezTo>
                      <a:pt x="5145" y="447"/>
                      <a:pt x="5140" y="417"/>
                      <a:pt x="5139" y="384"/>
                    </a:cubicBezTo>
                    <a:cubicBezTo>
                      <a:pt x="5139" y="350"/>
                      <a:pt x="5144" y="320"/>
                      <a:pt x="5154" y="293"/>
                    </a:cubicBezTo>
                    <a:cubicBezTo>
                      <a:pt x="5165" y="265"/>
                      <a:pt x="5179" y="241"/>
                      <a:pt x="5197" y="221"/>
                    </a:cubicBezTo>
                    <a:cubicBezTo>
                      <a:pt x="5215" y="200"/>
                      <a:pt x="5237" y="185"/>
                      <a:pt x="5262" y="173"/>
                    </a:cubicBezTo>
                    <a:cubicBezTo>
                      <a:pt x="5287" y="162"/>
                      <a:pt x="5314" y="157"/>
                      <a:pt x="5344" y="157"/>
                    </a:cubicBezTo>
                    <a:cubicBezTo>
                      <a:pt x="5383" y="157"/>
                      <a:pt x="5415" y="164"/>
                      <a:pt x="5441" y="181"/>
                    </a:cubicBezTo>
                    <a:cubicBezTo>
                      <a:pt x="5467" y="197"/>
                      <a:pt x="5487" y="217"/>
                      <a:pt x="5502" y="242"/>
                    </a:cubicBezTo>
                    <a:cubicBezTo>
                      <a:pt x="5518" y="266"/>
                      <a:pt x="5529" y="294"/>
                      <a:pt x="5535" y="323"/>
                    </a:cubicBezTo>
                    <a:cubicBezTo>
                      <a:pt x="5541" y="352"/>
                      <a:pt x="5543" y="380"/>
                      <a:pt x="5542" y="406"/>
                    </a:cubicBezTo>
                    <a:cubicBezTo>
                      <a:pt x="5215" y="406"/>
                      <a:pt x="5215" y="406"/>
                      <a:pt x="5215" y="406"/>
                    </a:cubicBezTo>
                    <a:cubicBezTo>
                      <a:pt x="5215" y="425"/>
                      <a:pt x="5217" y="444"/>
                      <a:pt x="5222" y="461"/>
                    </a:cubicBezTo>
                    <a:cubicBezTo>
                      <a:pt x="5227" y="478"/>
                      <a:pt x="5235" y="493"/>
                      <a:pt x="5247" y="506"/>
                    </a:cubicBezTo>
                    <a:cubicBezTo>
                      <a:pt x="5258" y="520"/>
                      <a:pt x="5272" y="530"/>
                      <a:pt x="5289" y="538"/>
                    </a:cubicBezTo>
                    <a:cubicBezTo>
                      <a:pt x="5307" y="546"/>
                      <a:pt x="5327" y="550"/>
                      <a:pt x="5351" y="550"/>
                    </a:cubicBezTo>
                    <a:cubicBezTo>
                      <a:pt x="5382" y="550"/>
                      <a:pt x="5406" y="543"/>
                      <a:pt x="5426" y="529"/>
                    </a:cubicBezTo>
                    <a:cubicBezTo>
                      <a:pt x="5445" y="515"/>
                      <a:pt x="5458" y="493"/>
                      <a:pt x="5464" y="465"/>
                    </a:cubicBezTo>
                    <a:cubicBezTo>
                      <a:pt x="5535" y="465"/>
                      <a:pt x="5535" y="465"/>
                      <a:pt x="5535" y="465"/>
                    </a:cubicBezTo>
                    <a:cubicBezTo>
                      <a:pt x="5525" y="513"/>
                      <a:pt x="5504" y="550"/>
                      <a:pt x="5472" y="575"/>
                    </a:cubicBezTo>
                    <a:moveTo>
                      <a:pt x="5455" y="295"/>
                    </a:moveTo>
                    <a:cubicBezTo>
                      <a:pt x="5448" y="280"/>
                      <a:pt x="5439" y="267"/>
                      <a:pt x="5428" y="256"/>
                    </a:cubicBezTo>
                    <a:cubicBezTo>
                      <a:pt x="5418" y="245"/>
                      <a:pt x="5404" y="236"/>
                      <a:pt x="5389" y="229"/>
                    </a:cubicBezTo>
                    <a:cubicBezTo>
                      <a:pt x="5375" y="223"/>
                      <a:pt x="5358" y="220"/>
                      <a:pt x="5340" y="220"/>
                    </a:cubicBezTo>
                    <a:cubicBezTo>
                      <a:pt x="5322" y="220"/>
                      <a:pt x="5305" y="223"/>
                      <a:pt x="5290" y="229"/>
                    </a:cubicBezTo>
                    <a:cubicBezTo>
                      <a:pt x="5275" y="236"/>
                      <a:pt x="5262" y="245"/>
                      <a:pt x="5252" y="256"/>
                    </a:cubicBezTo>
                    <a:cubicBezTo>
                      <a:pt x="5241" y="267"/>
                      <a:pt x="5232" y="281"/>
                      <a:pt x="5226" y="295"/>
                    </a:cubicBezTo>
                    <a:cubicBezTo>
                      <a:pt x="5220" y="310"/>
                      <a:pt x="5216" y="326"/>
                      <a:pt x="5215" y="343"/>
                    </a:cubicBezTo>
                    <a:cubicBezTo>
                      <a:pt x="5466" y="343"/>
                      <a:pt x="5466" y="343"/>
                      <a:pt x="5466" y="343"/>
                    </a:cubicBezTo>
                    <a:cubicBezTo>
                      <a:pt x="5465" y="326"/>
                      <a:pt x="5461" y="310"/>
                      <a:pt x="5455" y="295"/>
                    </a:cubicBezTo>
                    <a:moveTo>
                      <a:pt x="4765" y="0"/>
                    </a:moveTo>
                    <a:cubicBezTo>
                      <a:pt x="4765" y="231"/>
                      <a:pt x="4765" y="231"/>
                      <a:pt x="4765" y="231"/>
                    </a:cubicBezTo>
                    <a:cubicBezTo>
                      <a:pt x="4767" y="231"/>
                      <a:pt x="4767" y="231"/>
                      <a:pt x="4767" y="231"/>
                    </a:cubicBezTo>
                    <a:cubicBezTo>
                      <a:pt x="4772" y="217"/>
                      <a:pt x="4780" y="206"/>
                      <a:pt x="4791" y="197"/>
                    </a:cubicBezTo>
                    <a:cubicBezTo>
                      <a:pt x="4801" y="187"/>
                      <a:pt x="4812" y="180"/>
                      <a:pt x="4825" y="174"/>
                    </a:cubicBezTo>
                    <a:cubicBezTo>
                      <a:pt x="4837" y="168"/>
                      <a:pt x="4850" y="164"/>
                      <a:pt x="4864" y="161"/>
                    </a:cubicBezTo>
                    <a:cubicBezTo>
                      <a:pt x="4878" y="158"/>
                      <a:pt x="4892" y="157"/>
                      <a:pt x="4905" y="157"/>
                    </a:cubicBezTo>
                    <a:cubicBezTo>
                      <a:pt x="4933" y="157"/>
                      <a:pt x="4957" y="160"/>
                      <a:pt x="4976" y="168"/>
                    </a:cubicBezTo>
                    <a:cubicBezTo>
                      <a:pt x="4995" y="176"/>
                      <a:pt x="5011" y="187"/>
                      <a:pt x="5023" y="201"/>
                    </a:cubicBezTo>
                    <a:cubicBezTo>
                      <a:pt x="5035" y="215"/>
                      <a:pt x="5043" y="232"/>
                      <a:pt x="5048" y="251"/>
                    </a:cubicBezTo>
                    <a:cubicBezTo>
                      <a:pt x="5052" y="271"/>
                      <a:pt x="5055" y="293"/>
                      <a:pt x="5055" y="316"/>
                    </a:cubicBezTo>
                    <a:cubicBezTo>
                      <a:pt x="5055" y="603"/>
                      <a:pt x="5055" y="603"/>
                      <a:pt x="5055" y="603"/>
                    </a:cubicBezTo>
                    <a:cubicBezTo>
                      <a:pt x="4983" y="603"/>
                      <a:pt x="4983" y="603"/>
                      <a:pt x="4983" y="603"/>
                    </a:cubicBezTo>
                    <a:cubicBezTo>
                      <a:pt x="4983" y="308"/>
                      <a:pt x="4983" y="308"/>
                      <a:pt x="4983" y="308"/>
                    </a:cubicBezTo>
                    <a:cubicBezTo>
                      <a:pt x="4983" y="281"/>
                      <a:pt x="4975" y="259"/>
                      <a:pt x="4959" y="243"/>
                    </a:cubicBezTo>
                    <a:cubicBezTo>
                      <a:pt x="4944" y="228"/>
                      <a:pt x="4922" y="220"/>
                      <a:pt x="4894" y="220"/>
                    </a:cubicBezTo>
                    <a:cubicBezTo>
                      <a:pt x="4872" y="220"/>
                      <a:pt x="4853" y="223"/>
                      <a:pt x="4837" y="230"/>
                    </a:cubicBezTo>
                    <a:cubicBezTo>
                      <a:pt x="4821" y="237"/>
                      <a:pt x="4808" y="246"/>
                      <a:pt x="4797" y="259"/>
                    </a:cubicBezTo>
                    <a:cubicBezTo>
                      <a:pt x="4787" y="271"/>
                      <a:pt x="4779" y="286"/>
                      <a:pt x="4773" y="302"/>
                    </a:cubicBezTo>
                    <a:cubicBezTo>
                      <a:pt x="4768" y="319"/>
                      <a:pt x="4765" y="337"/>
                      <a:pt x="4765" y="356"/>
                    </a:cubicBezTo>
                    <a:cubicBezTo>
                      <a:pt x="4765" y="603"/>
                      <a:pt x="4765" y="603"/>
                      <a:pt x="4765" y="603"/>
                    </a:cubicBezTo>
                    <a:cubicBezTo>
                      <a:pt x="4693" y="603"/>
                      <a:pt x="4693" y="603"/>
                      <a:pt x="4693" y="603"/>
                    </a:cubicBezTo>
                    <a:cubicBezTo>
                      <a:pt x="4693" y="0"/>
                      <a:pt x="4693" y="0"/>
                      <a:pt x="4693" y="0"/>
                    </a:cubicBezTo>
                    <a:lnTo>
                      <a:pt x="4765" y="0"/>
                    </a:lnTo>
                    <a:close/>
                    <a:moveTo>
                      <a:pt x="4614" y="167"/>
                    </a:moveTo>
                    <a:cubicBezTo>
                      <a:pt x="4614" y="230"/>
                      <a:pt x="4614" y="230"/>
                      <a:pt x="4614" y="230"/>
                    </a:cubicBezTo>
                    <a:cubicBezTo>
                      <a:pt x="4527" y="230"/>
                      <a:pt x="4527" y="230"/>
                      <a:pt x="4527" y="230"/>
                    </a:cubicBezTo>
                    <a:cubicBezTo>
                      <a:pt x="4527" y="501"/>
                      <a:pt x="4527" y="501"/>
                      <a:pt x="4527" y="501"/>
                    </a:cubicBezTo>
                    <a:cubicBezTo>
                      <a:pt x="4527" y="509"/>
                      <a:pt x="4528" y="516"/>
                      <a:pt x="4529" y="521"/>
                    </a:cubicBezTo>
                    <a:cubicBezTo>
                      <a:pt x="4531" y="526"/>
                      <a:pt x="4533" y="530"/>
                      <a:pt x="4537" y="533"/>
                    </a:cubicBezTo>
                    <a:cubicBezTo>
                      <a:pt x="4541" y="536"/>
                      <a:pt x="4547" y="538"/>
                      <a:pt x="4554" y="538"/>
                    </a:cubicBezTo>
                    <a:cubicBezTo>
                      <a:pt x="4561" y="540"/>
                      <a:pt x="4570" y="540"/>
                      <a:pt x="4581" y="540"/>
                    </a:cubicBezTo>
                    <a:cubicBezTo>
                      <a:pt x="4614" y="540"/>
                      <a:pt x="4614" y="540"/>
                      <a:pt x="4614" y="540"/>
                    </a:cubicBezTo>
                    <a:cubicBezTo>
                      <a:pt x="4614" y="603"/>
                      <a:pt x="4614" y="603"/>
                      <a:pt x="4614" y="603"/>
                    </a:cubicBezTo>
                    <a:cubicBezTo>
                      <a:pt x="4559" y="603"/>
                      <a:pt x="4559" y="603"/>
                      <a:pt x="4559" y="603"/>
                    </a:cubicBezTo>
                    <a:cubicBezTo>
                      <a:pt x="4541" y="603"/>
                      <a:pt x="4525" y="602"/>
                      <a:pt x="4512" y="599"/>
                    </a:cubicBezTo>
                    <a:cubicBezTo>
                      <a:pt x="4498" y="597"/>
                      <a:pt x="4488" y="592"/>
                      <a:pt x="4479" y="585"/>
                    </a:cubicBezTo>
                    <a:cubicBezTo>
                      <a:pt x="4471" y="579"/>
                      <a:pt x="4465" y="569"/>
                      <a:pt x="4461" y="557"/>
                    </a:cubicBezTo>
                    <a:cubicBezTo>
                      <a:pt x="4457" y="544"/>
                      <a:pt x="4455" y="528"/>
                      <a:pt x="4455" y="508"/>
                    </a:cubicBezTo>
                    <a:cubicBezTo>
                      <a:pt x="4455" y="230"/>
                      <a:pt x="4455" y="230"/>
                      <a:pt x="4455" y="230"/>
                    </a:cubicBezTo>
                    <a:cubicBezTo>
                      <a:pt x="4381" y="230"/>
                      <a:pt x="4381" y="230"/>
                      <a:pt x="4381" y="230"/>
                    </a:cubicBezTo>
                    <a:cubicBezTo>
                      <a:pt x="4381" y="167"/>
                      <a:pt x="4381" y="167"/>
                      <a:pt x="4381" y="167"/>
                    </a:cubicBezTo>
                    <a:cubicBezTo>
                      <a:pt x="4455" y="167"/>
                      <a:pt x="4455" y="167"/>
                      <a:pt x="4455" y="167"/>
                    </a:cubicBezTo>
                    <a:cubicBezTo>
                      <a:pt x="4455" y="36"/>
                      <a:pt x="4455" y="36"/>
                      <a:pt x="4455" y="36"/>
                    </a:cubicBezTo>
                    <a:cubicBezTo>
                      <a:pt x="4527" y="36"/>
                      <a:pt x="4527" y="36"/>
                      <a:pt x="4527" y="36"/>
                    </a:cubicBezTo>
                    <a:cubicBezTo>
                      <a:pt x="4527" y="167"/>
                      <a:pt x="4527" y="167"/>
                      <a:pt x="4527" y="167"/>
                    </a:cubicBezTo>
                    <a:lnTo>
                      <a:pt x="4614" y="167"/>
                    </a:lnTo>
                    <a:close/>
                    <a:moveTo>
                      <a:pt x="4049" y="575"/>
                    </a:moveTo>
                    <a:cubicBezTo>
                      <a:pt x="4016" y="600"/>
                      <a:pt x="3975" y="612"/>
                      <a:pt x="3925" y="612"/>
                    </a:cubicBezTo>
                    <a:cubicBezTo>
                      <a:pt x="3890" y="612"/>
                      <a:pt x="3860" y="607"/>
                      <a:pt x="3835" y="595"/>
                    </a:cubicBezTo>
                    <a:cubicBezTo>
                      <a:pt x="3809" y="584"/>
                      <a:pt x="3788" y="568"/>
                      <a:pt x="3770" y="548"/>
                    </a:cubicBezTo>
                    <a:cubicBezTo>
                      <a:pt x="3752" y="528"/>
                      <a:pt x="3740" y="504"/>
                      <a:pt x="3731" y="476"/>
                    </a:cubicBezTo>
                    <a:cubicBezTo>
                      <a:pt x="3722" y="447"/>
                      <a:pt x="3717" y="417"/>
                      <a:pt x="3716" y="384"/>
                    </a:cubicBezTo>
                    <a:cubicBezTo>
                      <a:pt x="3716" y="350"/>
                      <a:pt x="3721" y="320"/>
                      <a:pt x="3731" y="293"/>
                    </a:cubicBezTo>
                    <a:cubicBezTo>
                      <a:pt x="3741" y="265"/>
                      <a:pt x="3755" y="241"/>
                      <a:pt x="3774" y="221"/>
                    </a:cubicBezTo>
                    <a:cubicBezTo>
                      <a:pt x="3792" y="200"/>
                      <a:pt x="3814" y="185"/>
                      <a:pt x="3839" y="173"/>
                    </a:cubicBezTo>
                    <a:cubicBezTo>
                      <a:pt x="3864" y="162"/>
                      <a:pt x="3891" y="157"/>
                      <a:pt x="3921" y="157"/>
                    </a:cubicBezTo>
                    <a:cubicBezTo>
                      <a:pt x="3960" y="157"/>
                      <a:pt x="3992" y="164"/>
                      <a:pt x="4018" y="181"/>
                    </a:cubicBezTo>
                    <a:cubicBezTo>
                      <a:pt x="4043" y="197"/>
                      <a:pt x="4064" y="217"/>
                      <a:pt x="4080" y="242"/>
                    </a:cubicBezTo>
                    <a:cubicBezTo>
                      <a:pt x="4095" y="266"/>
                      <a:pt x="4105" y="294"/>
                      <a:pt x="4111" y="323"/>
                    </a:cubicBezTo>
                    <a:cubicBezTo>
                      <a:pt x="4117" y="352"/>
                      <a:pt x="4120" y="380"/>
                      <a:pt x="4119" y="406"/>
                    </a:cubicBezTo>
                    <a:cubicBezTo>
                      <a:pt x="3792" y="406"/>
                      <a:pt x="3792" y="406"/>
                      <a:pt x="3792" y="406"/>
                    </a:cubicBezTo>
                    <a:cubicBezTo>
                      <a:pt x="3791" y="425"/>
                      <a:pt x="3794" y="444"/>
                      <a:pt x="3799" y="461"/>
                    </a:cubicBezTo>
                    <a:cubicBezTo>
                      <a:pt x="3804" y="478"/>
                      <a:pt x="3812" y="493"/>
                      <a:pt x="3823" y="506"/>
                    </a:cubicBezTo>
                    <a:cubicBezTo>
                      <a:pt x="3834" y="520"/>
                      <a:pt x="3849" y="530"/>
                      <a:pt x="3866" y="538"/>
                    </a:cubicBezTo>
                    <a:cubicBezTo>
                      <a:pt x="3884" y="546"/>
                      <a:pt x="3904" y="550"/>
                      <a:pt x="3928" y="550"/>
                    </a:cubicBezTo>
                    <a:cubicBezTo>
                      <a:pt x="3958" y="550"/>
                      <a:pt x="3983" y="543"/>
                      <a:pt x="4003" y="529"/>
                    </a:cubicBezTo>
                    <a:cubicBezTo>
                      <a:pt x="4022" y="515"/>
                      <a:pt x="4035" y="493"/>
                      <a:pt x="4041" y="465"/>
                    </a:cubicBezTo>
                    <a:cubicBezTo>
                      <a:pt x="4112" y="465"/>
                      <a:pt x="4112" y="465"/>
                      <a:pt x="4112" y="465"/>
                    </a:cubicBezTo>
                    <a:cubicBezTo>
                      <a:pt x="4102" y="513"/>
                      <a:pt x="4081" y="550"/>
                      <a:pt x="4049" y="575"/>
                    </a:cubicBezTo>
                    <a:moveTo>
                      <a:pt x="4031" y="295"/>
                    </a:moveTo>
                    <a:cubicBezTo>
                      <a:pt x="4025" y="280"/>
                      <a:pt x="4016" y="267"/>
                      <a:pt x="4005" y="256"/>
                    </a:cubicBezTo>
                    <a:cubicBezTo>
                      <a:pt x="3994" y="245"/>
                      <a:pt x="3981" y="236"/>
                      <a:pt x="3966" y="229"/>
                    </a:cubicBezTo>
                    <a:cubicBezTo>
                      <a:pt x="3951" y="223"/>
                      <a:pt x="3935" y="220"/>
                      <a:pt x="3917" y="220"/>
                    </a:cubicBezTo>
                    <a:cubicBezTo>
                      <a:pt x="3898" y="220"/>
                      <a:pt x="3882" y="223"/>
                      <a:pt x="3866" y="229"/>
                    </a:cubicBezTo>
                    <a:cubicBezTo>
                      <a:pt x="3852" y="236"/>
                      <a:pt x="3839" y="245"/>
                      <a:pt x="3828" y="256"/>
                    </a:cubicBezTo>
                    <a:cubicBezTo>
                      <a:pt x="3818" y="267"/>
                      <a:pt x="3809" y="281"/>
                      <a:pt x="3803" y="295"/>
                    </a:cubicBezTo>
                    <a:cubicBezTo>
                      <a:pt x="3797" y="310"/>
                      <a:pt x="3793" y="326"/>
                      <a:pt x="3792" y="343"/>
                    </a:cubicBezTo>
                    <a:cubicBezTo>
                      <a:pt x="4043" y="343"/>
                      <a:pt x="4043" y="343"/>
                      <a:pt x="4043" y="343"/>
                    </a:cubicBezTo>
                    <a:cubicBezTo>
                      <a:pt x="4042" y="326"/>
                      <a:pt x="4038" y="310"/>
                      <a:pt x="4031" y="295"/>
                    </a:cubicBezTo>
                    <a:moveTo>
                      <a:pt x="3547" y="243"/>
                    </a:moveTo>
                    <a:cubicBezTo>
                      <a:pt x="3529" y="227"/>
                      <a:pt x="3505" y="220"/>
                      <a:pt x="3474" y="220"/>
                    </a:cubicBezTo>
                    <a:cubicBezTo>
                      <a:pt x="3449" y="220"/>
                      <a:pt x="3427" y="224"/>
                      <a:pt x="3409" y="234"/>
                    </a:cubicBezTo>
                    <a:cubicBezTo>
                      <a:pt x="3392" y="244"/>
                      <a:pt x="3378" y="256"/>
                      <a:pt x="3368" y="272"/>
                    </a:cubicBezTo>
                    <a:cubicBezTo>
                      <a:pt x="3357" y="288"/>
                      <a:pt x="3350" y="306"/>
                      <a:pt x="3345" y="326"/>
                    </a:cubicBezTo>
                    <a:cubicBezTo>
                      <a:pt x="3341" y="347"/>
                      <a:pt x="3339" y="368"/>
                      <a:pt x="3339" y="390"/>
                    </a:cubicBezTo>
                    <a:cubicBezTo>
                      <a:pt x="3339" y="411"/>
                      <a:pt x="3341" y="430"/>
                      <a:pt x="3346" y="449"/>
                    </a:cubicBezTo>
                    <a:cubicBezTo>
                      <a:pt x="3351" y="469"/>
                      <a:pt x="3358" y="485"/>
                      <a:pt x="3368" y="501"/>
                    </a:cubicBezTo>
                    <a:cubicBezTo>
                      <a:pt x="3378" y="515"/>
                      <a:pt x="3391" y="527"/>
                      <a:pt x="3408" y="536"/>
                    </a:cubicBezTo>
                    <a:cubicBezTo>
                      <a:pt x="3424" y="545"/>
                      <a:pt x="3444" y="550"/>
                      <a:pt x="3466" y="550"/>
                    </a:cubicBezTo>
                    <a:cubicBezTo>
                      <a:pt x="3501" y="550"/>
                      <a:pt x="3529" y="541"/>
                      <a:pt x="3549" y="522"/>
                    </a:cubicBezTo>
                    <a:cubicBezTo>
                      <a:pt x="3569" y="504"/>
                      <a:pt x="3581" y="477"/>
                      <a:pt x="3586" y="444"/>
                    </a:cubicBezTo>
                    <a:cubicBezTo>
                      <a:pt x="3659" y="444"/>
                      <a:pt x="3659" y="444"/>
                      <a:pt x="3659" y="444"/>
                    </a:cubicBezTo>
                    <a:cubicBezTo>
                      <a:pt x="3651" y="498"/>
                      <a:pt x="3631" y="539"/>
                      <a:pt x="3599" y="568"/>
                    </a:cubicBezTo>
                    <a:cubicBezTo>
                      <a:pt x="3567" y="598"/>
                      <a:pt x="3523" y="612"/>
                      <a:pt x="3467" y="612"/>
                    </a:cubicBezTo>
                    <a:cubicBezTo>
                      <a:pt x="3434" y="612"/>
                      <a:pt x="3404" y="607"/>
                      <a:pt x="3379" y="596"/>
                    </a:cubicBezTo>
                    <a:cubicBezTo>
                      <a:pt x="3353" y="586"/>
                      <a:pt x="3332" y="570"/>
                      <a:pt x="3315" y="551"/>
                    </a:cubicBezTo>
                    <a:cubicBezTo>
                      <a:pt x="3297" y="531"/>
                      <a:pt x="3285" y="508"/>
                      <a:pt x="3276" y="480"/>
                    </a:cubicBezTo>
                    <a:cubicBezTo>
                      <a:pt x="3267" y="453"/>
                      <a:pt x="3263" y="423"/>
                      <a:pt x="3263" y="390"/>
                    </a:cubicBezTo>
                    <a:cubicBezTo>
                      <a:pt x="3263" y="358"/>
                      <a:pt x="3267" y="327"/>
                      <a:pt x="3275" y="299"/>
                    </a:cubicBezTo>
                    <a:cubicBezTo>
                      <a:pt x="3284" y="270"/>
                      <a:pt x="3297" y="245"/>
                      <a:pt x="3314" y="224"/>
                    </a:cubicBezTo>
                    <a:cubicBezTo>
                      <a:pt x="3331" y="203"/>
                      <a:pt x="3352" y="187"/>
                      <a:pt x="3378" y="175"/>
                    </a:cubicBezTo>
                    <a:cubicBezTo>
                      <a:pt x="3404" y="162"/>
                      <a:pt x="3434" y="157"/>
                      <a:pt x="3469" y="157"/>
                    </a:cubicBezTo>
                    <a:cubicBezTo>
                      <a:pt x="3493" y="157"/>
                      <a:pt x="3517" y="160"/>
                      <a:pt x="3538" y="165"/>
                    </a:cubicBezTo>
                    <a:cubicBezTo>
                      <a:pt x="3560" y="171"/>
                      <a:pt x="3579" y="180"/>
                      <a:pt x="3596" y="193"/>
                    </a:cubicBezTo>
                    <a:cubicBezTo>
                      <a:pt x="3612" y="205"/>
                      <a:pt x="3626" y="221"/>
                      <a:pt x="3637" y="240"/>
                    </a:cubicBezTo>
                    <a:cubicBezTo>
                      <a:pt x="3647" y="258"/>
                      <a:pt x="3654" y="281"/>
                      <a:pt x="3657" y="307"/>
                    </a:cubicBezTo>
                    <a:cubicBezTo>
                      <a:pt x="3583" y="307"/>
                      <a:pt x="3583" y="307"/>
                      <a:pt x="3583" y="307"/>
                    </a:cubicBezTo>
                    <a:cubicBezTo>
                      <a:pt x="3577" y="279"/>
                      <a:pt x="3565" y="258"/>
                      <a:pt x="3547" y="243"/>
                    </a:cubicBezTo>
                    <a:moveTo>
                      <a:pt x="2884" y="167"/>
                    </a:moveTo>
                    <a:cubicBezTo>
                      <a:pt x="2884" y="236"/>
                      <a:pt x="2884" y="236"/>
                      <a:pt x="2884" y="236"/>
                    </a:cubicBezTo>
                    <a:cubicBezTo>
                      <a:pt x="2886" y="236"/>
                      <a:pt x="2886" y="236"/>
                      <a:pt x="2886" y="236"/>
                    </a:cubicBezTo>
                    <a:cubicBezTo>
                      <a:pt x="2916" y="183"/>
                      <a:pt x="2963" y="157"/>
                      <a:pt x="3028" y="157"/>
                    </a:cubicBezTo>
                    <a:cubicBezTo>
                      <a:pt x="3057" y="157"/>
                      <a:pt x="3081" y="160"/>
                      <a:pt x="3100" y="168"/>
                    </a:cubicBezTo>
                    <a:cubicBezTo>
                      <a:pt x="3119" y="176"/>
                      <a:pt x="3134" y="187"/>
                      <a:pt x="3146" y="201"/>
                    </a:cubicBezTo>
                    <a:cubicBezTo>
                      <a:pt x="3158" y="215"/>
                      <a:pt x="3166" y="232"/>
                      <a:pt x="3171" y="251"/>
                    </a:cubicBezTo>
                    <a:cubicBezTo>
                      <a:pt x="3176" y="271"/>
                      <a:pt x="3178" y="293"/>
                      <a:pt x="3178" y="316"/>
                    </a:cubicBezTo>
                    <a:cubicBezTo>
                      <a:pt x="3178" y="603"/>
                      <a:pt x="3178" y="603"/>
                      <a:pt x="3178" y="603"/>
                    </a:cubicBezTo>
                    <a:cubicBezTo>
                      <a:pt x="3107" y="603"/>
                      <a:pt x="3107" y="603"/>
                      <a:pt x="3107" y="603"/>
                    </a:cubicBezTo>
                    <a:cubicBezTo>
                      <a:pt x="3107" y="308"/>
                      <a:pt x="3107" y="308"/>
                      <a:pt x="3107" y="308"/>
                    </a:cubicBezTo>
                    <a:cubicBezTo>
                      <a:pt x="3107" y="281"/>
                      <a:pt x="3099" y="259"/>
                      <a:pt x="3083" y="243"/>
                    </a:cubicBezTo>
                    <a:cubicBezTo>
                      <a:pt x="3067" y="228"/>
                      <a:pt x="3045" y="220"/>
                      <a:pt x="3018" y="220"/>
                    </a:cubicBezTo>
                    <a:cubicBezTo>
                      <a:pt x="2996" y="220"/>
                      <a:pt x="2977" y="223"/>
                      <a:pt x="2961" y="230"/>
                    </a:cubicBezTo>
                    <a:cubicBezTo>
                      <a:pt x="2945" y="237"/>
                      <a:pt x="2932" y="246"/>
                      <a:pt x="2921" y="259"/>
                    </a:cubicBezTo>
                    <a:cubicBezTo>
                      <a:pt x="2910" y="271"/>
                      <a:pt x="2902" y="286"/>
                      <a:pt x="2897" y="302"/>
                    </a:cubicBezTo>
                    <a:cubicBezTo>
                      <a:pt x="2891" y="319"/>
                      <a:pt x="2889" y="337"/>
                      <a:pt x="2889" y="356"/>
                    </a:cubicBezTo>
                    <a:cubicBezTo>
                      <a:pt x="2889" y="603"/>
                      <a:pt x="2889" y="603"/>
                      <a:pt x="2889" y="603"/>
                    </a:cubicBezTo>
                    <a:cubicBezTo>
                      <a:pt x="2817" y="603"/>
                      <a:pt x="2817" y="603"/>
                      <a:pt x="2817" y="603"/>
                    </a:cubicBezTo>
                    <a:cubicBezTo>
                      <a:pt x="2817" y="167"/>
                      <a:pt x="2817" y="167"/>
                      <a:pt x="2817" y="167"/>
                    </a:cubicBezTo>
                    <a:lnTo>
                      <a:pt x="2884" y="167"/>
                    </a:lnTo>
                    <a:close/>
                    <a:moveTo>
                      <a:pt x="2673" y="575"/>
                    </a:moveTo>
                    <a:cubicBezTo>
                      <a:pt x="2640" y="600"/>
                      <a:pt x="2599" y="612"/>
                      <a:pt x="2549" y="612"/>
                    </a:cubicBezTo>
                    <a:cubicBezTo>
                      <a:pt x="2515" y="612"/>
                      <a:pt x="2484" y="607"/>
                      <a:pt x="2458" y="595"/>
                    </a:cubicBezTo>
                    <a:cubicBezTo>
                      <a:pt x="2433" y="584"/>
                      <a:pt x="2411" y="568"/>
                      <a:pt x="2394" y="548"/>
                    </a:cubicBezTo>
                    <a:cubicBezTo>
                      <a:pt x="2377" y="528"/>
                      <a:pt x="2363" y="504"/>
                      <a:pt x="2355" y="476"/>
                    </a:cubicBezTo>
                    <a:cubicBezTo>
                      <a:pt x="2346" y="447"/>
                      <a:pt x="2341" y="417"/>
                      <a:pt x="2340" y="384"/>
                    </a:cubicBezTo>
                    <a:cubicBezTo>
                      <a:pt x="2340" y="350"/>
                      <a:pt x="2345" y="320"/>
                      <a:pt x="2355" y="293"/>
                    </a:cubicBezTo>
                    <a:cubicBezTo>
                      <a:pt x="2365" y="265"/>
                      <a:pt x="2379" y="241"/>
                      <a:pt x="2398" y="221"/>
                    </a:cubicBezTo>
                    <a:cubicBezTo>
                      <a:pt x="2416" y="200"/>
                      <a:pt x="2438" y="185"/>
                      <a:pt x="2463" y="173"/>
                    </a:cubicBezTo>
                    <a:cubicBezTo>
                      <a:pt x="2488" y="162"/>
                      <a:pt x="2515" y="157"/>
                      <a:pt x="2545" y="157"/>
                    </a:cubicBezTo>
                    <a:cubicBezTo>
                      <a:pt x="2584" y="157"/>
                      <a:pt x="2616" y="164"/>
                      <a:pt x="2642" y="181"/>
                    </a:cubicBezTo>
                    <a:cubicBezTo>
                      <a:pt x="2667" y="197"/>
                      <a:pt x="2688" y="217"/>
                      <a:pt x="2703" y="242"/>
                    </a:cubicBezTo>
                    <a:cubicBezTo>
                      <a:pt x="2719" y="266"/>
                      <a:pt x="2729" y="294"/>
                      <a:pt x="2735" y="323"/>
                    </a:cubicBezTo>
                    <a:cubicBezTo>
                      <a:pt x="2741" y="352"/>
                      <a:pt x="2744" y="380"/>
                      <a:pt x="2743" y="406"/>
                    </a:cubicBezTo>
                    <a:cubicBezTo>
                      <a:pt x="2416" y="406"/>
                      <a:pt x="2416" y="406"/>
                      <a:pt x="2416" y="406"/>
                    </a:cubicBezTo>
                    <a:cubicBezTo>
                      <a:pt x="2416" y="425"/>
                      <a:pt x="2418" y="444"/>
                      <a:pt x="2423" y="461"/>
                    </a:cubicBezTo>
                    <a:cubicBezTo>
                      <a:pt x="2428" y="478"/>
                      <a:pt x="2436" y="493"/>
                      <a:pt x="2447" y="506"/>
                    </a:cubicBezTo>
                    <a:cubicBezTo>
                      <a:pt x="2458" y="520"/>
                      <a:pt x="2473" y="530"/>
                      <a:pt x="2490" y="538"/>
                    </a:cubicBezTo>
                    <a:cubicBezTo>
                      <a:pt x="2508" y="546"/>
                      <a:pt x="2528" y="550"/>
                      <a:pt x="2552" y="550"/>
                    </a:cubicBezTo>
                    <a:cubicBezTo>
                      <a:pt x="2582" y="550"/>
                      <a:pt x="2607" y="543"/>
                      <a:pt x="2627" y="529"/>
                    </a:cubicBezTo>
                    <a:cubicBezTo>
                      <a:pt x="2646" y="515"/>
                      <a:pt x="2659" y="493"/>
                      <a:pt x="2665" y="465"/>
                    </a:cubicBezTo>
                    <a:cubicBezTo>
                      <a:pt x="2736" y="465"/>
                      <a:pt x="2736" y="465"/>
                      <a:pt x="2736" y="465"/>
                    </a:cubicBezTo>
                    <a:cubicBezTo>
                      <a:pt x="2726" y="513"/>
                      <a:pt x="2705" y="550"/>
                      <a:pt x="2673" y="575"/>
                    </a:cubicBezTo>
                    <a:moveTo>
                      <a:pt x="2655" y="295"/>
                    </a:moveTo>
                    <a:cubicBezTo>
                      <a:pt x="2649" y="280"/>
                      <a:pt x="2640" y="267"/>
                      <a:pt x="2629" y="256"/>
                    </a:cubicBezTo>
                    <a:cubicBezTo>
                      <a:pt x="2618" y="245"/>
                      <a:pt x="2605" y="236"/>
                      <a:pt x="2590" y="229"/>
                    </a:cubicBezTo>
                    <a:cubicBezTo>
                      <a:pt x="2575" y="223"/>
                      <a:pt x="2559" y="220"/>
                      <a:pt x="2541" y="220"/>
                    </a:cubicBezTo>
                    <a:cubicBezTo>
                      <a:pt x="2522" y="220"/>
                      <a:pt x="2506" y="223"/>
                      <a:pt x="2491" y="229"/>
                    </a:cubicBezTo>
                    <a:cubicBezTo>
                      <a:pt x="2476" y="236"/>
                      <a:pt x="2463" y="245"/>
                      <a:pt x="2452" y="256"/>
                    </a:cubicBezTo>
                    <a:cubicBezTo>
                      <a:pt x="2441" y="267"/>
                      <a:pt x="2433" y="281"/>
                      <a:pt x="2427" y="295"/>
                    </a:cubicBezTo>
                    <a:cubicBezTo>
                      <a:pt x="2421" y="310"/>
                      <a:pt x="2417" y="326"/>
                      <a:pt x="2416" y="343"/>
                    </a:cubicBezTo>
                    <a:cubicBezTo>
                      <a:pt x="2667" y="343"/>
                      <a:pt x="2667" y="343"/>
                      <a:pt x="2667" y="343"/>
                    </a:cubicBezTo>
                    <a:cubicBezTo>
                      <a:pt x="2666" y="326"/>
                      <a:pt x="2662" y="310"/>
                      <a:pt x="2655" y="295"/>
                    </a:cubicBezTo>
                    <a:moveTo>
                      <a:pt x="2252" y="603"/>
                    </a:moveTo>
                    <a:cubicBezTo>
                      <a:pt x="2181" y="603"/>
                      <a:pt x="2181" y="603"/>
                      <a:pt x="2181" y="603"/>
                    </a:cubicBezTo>
                    <a:cubicBezTo>
                      <a:pt x="2181" y="166"/>
                      <a:pt x="2181" y="166"/>
                      <a:pt x="2181" y="166"/>
                    </a:cubicBezTo>
                    <a:cubicBezTo>
                      <a:pt x="2252" y="166"/>
                      <a:pt x="2252" y="166"/>
                      <a:pt x="2252" y="166"/>
                    </a:cubicBezTo>
                    <a:lnTo>
                      <a:pt x="2252" y="603"/>
                    </a:lnTo>
                    <a:close/>
                    <a:moveTo>
                      <a:pt x="2180" y="0"/>
                    </a:moveTo>
                    <a:cubicBezTo>
                      <a:pt x="2252" y="0"/>
                      <a:pt x="2252" y="0"/>
                      <a:pt x="2252" y="0"/>
                    </a:cubicBezTo>
                    <a:cubicBezTo>
                      <a:pt x="2252" y="88"/>
                      <a:pt x="2252" y="88"/>
                      <a:pt x="2252" y="88"/>
                    </a:cubicBezTo>
                    <a:cubicBezTo>
                      <a:pt x="2180" y="88"/>
                      <a:pt x="2180" y="88"/>
                      <a:pt x="2180" y="88"/>
                    </a:cubicBezTo>
                    <a:lnTo>
                      <a:pt x="2180" y="0"/>
                    </a:lnTo>
                    <a:close/>
                    <a:moveTo>
                      <a:pt x="1960" y="167"/>
                    </a:moveTo>
                    <a:cubicBezTo>
                      <a:pt x="1960" y="259"/>
                      <a:pt x="1960" y="259"/>
                      <a:pt x="1960" y="259"/>
                    </a:cubicBezTo>
                    <a:cubicBezTo>
                      <a:pt x="1962" y="259"/>
                      <a:pt x="1962" y="259"/>
                      <a:pt x="1962" y="259"/>
                    </a:cubicBezTo>
                    <a:cubicBezTo>
                      <a:pt x="1979" y="223"/>
                      <a:pt x="2001" y="197"/>
                      <a:pt x="2026" y="180"/>
                    </a:cubicBezTo>
                    <a:cubicBezTo>
                      <a:pt x="2051" y="163"/>
                      <a:pt x="2083" y="155"/>
                      <a:pt x="2122" y="157"/>
                    </a:cubicBezTo>
                    <a:cubicBezTo>
                      <a:pt x="2122" y="233"/>
                      <a:pt x="2122" y="233"/>
                      <a:pt x="2122" y="233"/>
                    </a:cubicBezTo>
                    <a:cubicBezTo>
                      <a:pt x="2093" y="233"/>
                      <a:pt x="2069" y="236"/>
                      <a:pt x="2049" y="244"/>
                    </a:cubicBezTo>
                    <a:cubicBezTo>
                      <a:pt x="2029" y="252"/>
                      <a:pt x="2012" y="264"/>
                      <a:pt x="2000" y="279"/>
                    </a:cubicBezTo>
                    <a:cubicBezTo>
                      <a:pt x="1987" y="294"/>
                      <a:pt x="1978" y="312"/>
                      <a:pt x="1973" y="334"/>
                    </a:cubicBezTo>
                    <a:cubicBezTo>
                      <a:pt x="1967" y="356"/>
                      <a:pt x="1964" y="381"/>
                      <a:pt x="1964" y="409"/>
                    </a:cubicBezTo>
                    <a:cubicBezTo>
                      <a:pt x="1964" y="603"/>
                      <a:pt x="1964" y="603"/>
                      <a:pt x="1964" y="603"/>
                    </a:cubicBezTo>
                    <a:cubicBezTo>
                      <a:pt x="1893" y="603"/>
                      <a:pt x="1893" y="603"/>
                      <a:pt x="1893" y="603"/>
                    </a:cubicBezTo>
                    <a:cubicBezTo>
                      <a:pt x="1893" y="167"/>
                      <a:pt x="1893" y="167"/>
                      <a:pt x="1893" y="167"/>
                    </a:cubicBezTo>
                    <a:lnTo>
                      <a:pt x="1960" y="167"/>
                    </a:lnTo>
                    <a:close/>
                    <a:moveTo>
                      <a:pt x="1751" y="575"/>
                    </a:moveTo>
                    <a:cubicBezTo>
                      <a:pt x="1718" y="600"/>
                      <a:pt x="1677" y="612"/>
                      <a:pt x="1628" y="612"/>
                    </a:cubicBezTo>
                    <a:cubicBezTo>
                      <a:pt x="1593" y="612"/>
                      <a:pt x="1562" y="607"/>
                      <a:pt x="1537" y="595"/>
                    </a:cubicBezTo>
                    <a:cubicBezTo>
                      <a:pt x="1511" y="584"/>
                      <a:pt x="1490" y="568"/>
                      <a:pt x="1472" y="548"/>
                    </a:cubicBezTo>
                    <a:cubicBezTo>
                      <a:pt x="1455" y="528"/>
                      <a:pt x="1442" y="504"/>
                      <a:pt x="1433" y="476"/>
                    </a:cubicBezTo>
                    <a:cubicBezTo>
                      <a:pt x="1424" y="447"/>
                      <a:pt x="1419" y="417"/>
                      <a:pt x="1418" y="384"/>
                    </a:cubicBezTo>
                    <a:cubicBezTo>
                      <a:pt x="1418" y="350"/>
                      <a:pt x="1423" y="320"/>
                      <a:pt x="1433" y="293"/>
                    </a:cubicBezTo>
                    <a:cubicBezTo>
                      <a:pt x="1444" y="265"/>
                      <a:pt x="1458" y="241"/>
                      <a:pt x="1476" y="221"/>
                    </a:cubicBezTo>
                    <a:cubicBezTo>
                      <a:pt x="1494" y="200"/>
                      <a:pt x="1516" y="185"/>
                      <a:pt x="1541" y="173"/>
                    </a:cubicBezTo>
                    <a:cubicBezTo>
                      <a:pt x="1566" y="162"/>
                      <a:pt x="1594" y="157"/>
                      <a:pt x="1623" y="157"/>
                    </a:cubicBezTo>
                    <a:cubicBezTo>
                      <a:pt x="1662" y="157"/>
                      <a:pt x="1694" y="164"/>
                      <a:pt x="1720" y="181"/>
                    </a:cubicBezTo>
                    <a:cubicBezTo>
                      <a:pt x="1745" y="197"/>
                      <a:pt x="1766" y="217"/>
                      <a:pt x="1782" y="242"/>
                    </a:cubicBezTo>
                    <a:cubicBezTo>
                      <a:pt x="1797" y="266"/>
                      <a:pt x="1808" y="294"/>
                      <a:pt x="1814" y="323"/>
                    </a:cubicBezTo>
                    <a:cubicBezTo>
                      <a:pt x="1820" y="352"/>
                      <a:pt x="1822" y="380"/>
                      <a:pt x="1821" y="406"/>
                    </a:cubicBezTo>
                    <a:cubicBezTo>
                      <a:pt x="1494" y="406"/>
                      <a:pt x="1494" y="406"/>
                      <a:pt x="1494" y="406"/>
                    </a:cubicBezTo>
                    <a:cubicBezTo>
                      <a:pt x="1494" y="425"/>
                      <a:pt x="1496" y="444"/>
                      <a:pt x="1501" y="461"/>
                    </a:cubicBezTo>
                    <a:cubicBezTo>
                      <a:pt x="1506" y="478"/>
                      <a:pt x="1514" y="493"/>
                      <a:pt x="1526" y="506"/>
                    </a:cubicBezTo>
                    <a:cubicBezTo>
                      <a:pt x="1537" y="520"/>
                      <a:pt x="1551" y="530"/>
                      <a:pt x="1568" y="538"/>
                    </a:cubicBezTo>
                    <a:cubicBezTo>
                      <a:pt x="1586" y="546"/>
                      <a:pt x="1607" y="550"/>
                      <a:pt x="1630" y="550"/>
                    </a:cubicBezTo>
                    <a:cubicBezTo>
                      <a:pt x="1661" y="550"/>
                      <a:pt x="1685" y="543"/>
                      <a:pt x="1705" y="529"/>
                    </a:cubicBezTo>
                    <a:cubicBezTo>
                      <a:pt x="1724" y="515"/>
                      <a:pt x="1737" y="493"/>
                      <a:pt x="1743" y="465"/>
                    </a:cubicBezTo>
                    <a:cubicBezTo>
                      <a:pt x="1814" y="465"/>
                      <a:pt x="1814" y="465"/>
                      <a:pt x="1814" y="465"/>
                    </a:cubicBezTo>
                    <a:cubicBezTo>
                      <a:pt x="1804" y="513"/>
                      <a:pt x="1783" y="550"/>
                      <a:pt x="1751" y="575"/>
                    </a:cubicBezTo>
                    <a:moveTo>
                      <a:pt x="1733" y="295"/>
                    </a:moveTo>
                    <a:cubicBezTo>
                      <a:pt x="1727" y="280"/>
                      <a:pt x="1718" y="267"/>
                      <a:pt x="1707" y="256"/>
                    </a:cubicBezTo>
                    <a:cubicBezTo>
                      <a:pt x="1696" y="245"/>
                      <a:pt x="1683" y="236"/>
                      <a:pt x="1668" y="229"/>
                    </a:cubicBezTo>
                    <a:cubicBezTo>
                      <a:pt x="1654" y="223"/>
                      <a:pt x="1637" y="220"/>
                      <a:pt x="1619" y="220"/>
                    </a:cubicBezTo>
                    <a:cubicBezTo>
                      <a:pt x="1601" y="220"/>
                      <a:pt x="1584" y="223"/>
                      <a:pt x="1569" y="229"/>
                    </a:cubicBezTo>
                    <a:cubicBezTo>
                      <a:pt x="1554" y="236"/>
                      <a:pt x="1541" y="245"/>
                      <a:pt x="1530" y="256"/>
                    </a:cubicBezTo>
                    <a:cubicBezTo>
                      <a:pt x="1520" y="267"/>
                      <a:pt x="1511" y="281"/>
                      <a:pt x="1505" y="295"/>
                    </a:cubicBezTo>
                    <a:cubicBezTo>
                      <a:pt x="1499" y="310"/>
                      <a:pt x="1495" y="326"/>
                      <a:pt x="1494" y="343"/>
                    </a:cubicBezTo>
                    <a:cubicBezTo>
                      <a:pt x="1745" y="343"/>
                      <a:pt x="1745" y="343"/>
                      <a:pt x="1745" y="343"/>
                    </a:cubicBezTo>
                    <a:cubicBezTo>
                      <a:pt x="1744" y="326"/>
                      <a:pt x="1740" y="310"/>
                      <a:pt x="1733" y="295"/>
                    </a:cubicBezTo>
                    <a:moveTo>
                      <a:pt x="1273" y="322"/>
                    </a:moveTo>
                    <a:cubicBezTo>
                      <a:pt x="1268" y="302"/>
                      <a:pt x="1260" y="285"/>
                      <a:pt x="1249" y="270"/>
                    </a:cubicBezTo>
                    <a:cubicBezTo>
                      <a:pt x="1238" y="254"/>
                      <a:pt x="1224" y="242"/>
                      <a:pt x="1207" y="233"/>
                    </a:cubicBezTo>
                    <a:cubicBezTo>
                      <a:pt x="1189" y="224"/>
                      <a:pt x="1169" y="220"/>
                      <a:pt x="1146" y="220"/>
                    </a:cubicBezTo>
                    <a:cubicBezTo>
                      <a:pt x="1122" y="220"/>
                      <a:pt x="1102" y="224"/>
                      <a:pt x="1085" y="234"/>
                    </a:cubicBezTo>
                    <a:cubicBezTo>
                      <a:pt x="1068" y="244"/>
                      <a:pt x="1054" y="256"/>
                      <a:pt x="1043" y="272"/>
                    </a:cubicBezTo>
                    <a:cubicBezTo>
                      <a:pt x="1033" y="287"/>
                      <a:pt x="1025" y="305"/>
                      <a:pt x="1020" y="324"/>
                    </a:cubicBezTo>
                    <a:cubicBezTo>
                      <a:pt x="1015" y="344"/>
                      <a:pt x="1013" y="364"/>
                      <a:pt x="1013" y="384"/>
                    </a:cubicBezTo>
                    <a:cubicBezTo>
                      <a:pt x="1013" y="406"/>
                      <a:pt x="1015" y="426"/>
                      <a:pt x="1021" y="446"/>
                    </a:cubicBezTo>
                    <a:cubicBezTo>
                      <a:pt x="1026" y="467"/>
                      <a:pt x="1034" y="484"/>
                      <a:pt x="1044" y="499"/>
                    </a:cubicBezTo>
                    <a:cubicBezTo>
                      <a:pt x="1056" y="514"/>
                      <a:pt x="1070" y="527"/>
                      <a:pt x="1087" y="536"/>
                    </a:cubicBezTo>
                    <a:cubicBezTo>
                      <a:pt x="1105" y="545"/>
                      <a:pt x="1126" y="550"/>
                      <a:pt x="1150" y="550"/>
                    </a:cubicBezTo>
                    <a:cubicBezTo>
                      <a:pt x="1175" y="550"/>
                      <a:pt x="1196" y="545"/>
                      <a:pt x="1213" y="536"/>
                    </a:cubicBezTo>
                    <a:cubicBezTo>
                      <a:pt x="1229" y="526"/>
                      <a:pt x="1243" y="513"/>
                      <a:pt x="1253" y="498"/>
                    </a:cubicBezTo>
                    <a:cubicBezTo>
                      <a:pt x="1263" y="482"/>
                      <a:pt x="1270" y="464"/>
                      <a:pt x="1275" y="444"/>
                    </a:cubicBezTo>
                    <a:cubicBezTo>
                      <a:pt x="1279" y="423"/>
                      <a:pt x="1281" y="402"/>
                      <a:pt x="1281" y="381"/>
                    </a:cubicBezTo>
                    <a:cubicBezTo>
                      <a:pt x="1281" y="361"/>
                      <a:pt x="1279" y="341"/>
                      <a:pt x="1273" y="322"/>
                    </a:cubicBezTo>
                    <a:moveTo>
                      <a:pt x="1015" y="167"/>
                    </a:moveTo>
                    <a:cubicBezTo>
                      <a:pt x="1015" y="226"/>
                      <a:pt x="1015" y="226"/>
                      <a:pt x="1015" y="226"/>
                    </a:cubicBezTo>
                    <a:cubicBezTo>
                      <a:pt x="1017" y="226"/>
                      <a:pt x="1017" y="226"/>
                      <a:pt x="1017" y="226"/>
                    </a:cubicBezTo>
                    <a:cubicBezTo>
                      <a:pt x="1029" y="202"/>
                      <a:pt x="1048" y="184"/>
                      <a:pt x="1073" y="173"/>
                    </a:cubicBezTo>
                    <a:cubicBezTo>
                      <a:pt x="1098" y="162"/>
                      <a:pt x="1126" y="157"/>
                      <a:pt x="1156" y="157"/>
                    </a:cubicBezTo>
                    <a:cubicBezTo>
                      <a:pt x="1190" y="157"/>
                      <a:pt x="1220" y="163"/>
                      <a:pt x="1245" y="175"/>
                    </a:cubicBezTo>
                    <a:cubicBezTo>
                      <a:pt x="1270" y="187"/>
                      <a:pt x="1290" y="204"/>
                      <a:pt x="1307" y="225"/>
                    </a:cubicBezTo>
                    <a:cubicBezTo>
                      <a:pt x="1324" y="246"/>
                      <a:pt x="1336" y="271"/>
                      <a:pt x="1345" y="298"/>
                    </a:cubicBezTo>
                    <a:cubicBezTo>
                      <a:pt x="1353" y="326"/>
                      <a:pt x="1357" y="355"/>
                      <a:pt x="1357" y="386"/>
                    </a:cubicBezTo>
                    <a:cubicBezTo>
                      <a:pt x="1357" y="417"/>
                      <a:pt x="1353" y="446"/>
                      <a:pt x="1345" y="474"/>
                    </a:cubicBezTo>
                    <a:cubicBezTo>
                      <a:pt x="1337" y="501"/>
                      <a:pt x="1325" y="525"/>
                      <a:pt x="1308" y="546"/>
                    </a:cubicBezTo>
                    <a:cubicBezTo>
                      <a:pt x="1291" y="567"/>
                      <a:pt x="1270" y="583"/>
                      <a:pt x="1246" y="595"/>
                    </a:cubicBezTo>
                    <a:cubicBezTo>
                      <a:pt x="1221" y="606"/>
                      <a:pt x="1191" y="612"/>
                      <a:pt x="1158" y="612"/>
                    </a:cubicBezTo>
                    <a:cubicBezTo>
                      <a:pt x="1147" y="612"/>
                      <a:pt x="1136" y="611"/>
                      <a:pt x="1122" y="609"/>
                    </a:cubicBezTo>
                    <a:cubicBezTo>
                      <a:pt x="1109" y="607"/>
                      <a:pt x="1096" y="603"/>
                      <a:pt x="1083" y="598"/>
                    </a:cubicBezTo>
                    <a:cubicBezTo>
                      <a:pt x="1070" y="593"/>
                      <a:pt x="1058" y="586"/>
                      <a:pt x="1046" y="577"/>
                    </a:cubicBezTo>
                    <a:cubicBezTo>
                      <a:pt x="1035" y="569"/>
                      <a:pt x="1025" y="558"/>
                      <a:pt x="1017" y="545"/>
                    </a:cubicBezTo>
                    <a:cubicBezTo>
                      <a:pt x="1015" y="545"/>
                      <a:pt x="1015" y="545"/>
                      <a:pt x="1015" y="545"/>
                    </a:cubicBezTo>
                    <a:cubicBezTo>
                      <a:pt x="1015" y="769"/>
                      <a:pt x="1015" y="769"/>
                      <a:pt x="1015" y="769"/>
                    </a:cubicBezTo>
                    <a:cubicBezTo>
                      <a:pt x="944" y="769"/>
                      <a:pt x="944" y="769"/>
                      <a:pt x="944" y="769"/>
                    </a:cubicBezTo>
                    <a:cubicBezTo>
                      <a:pt x="944" y="167"/>
                      <a:pt x="944" y="167"/>
                      <a:pt x="944" y="167"/>
                    </a:cubicBezTo>
                    <a:lnTo>
                      <a:pt x="1015" y="167"/>
                    </a:lnTo>
                    <a:close/>
                    <a:moveTo>
                      <a:pt x="469" y="167"/>
                    </a:moveTo>
                    <a:cubicBezTo>
                      <a:pt x="561" y="167"/>
                      <a:pt x="561" y="167"/>
                      <a:pt x="561" y="167"/>
                    </a:cubicBezTo>
                    <a:cubicBezTo>
                      <a:pt x="666" y="319"/>
                      <a:pt x="666" y="319"/>
                      <a:pt x="666" y="319"/>
                    </a:cubicBezTo>
                    <a:cubicBezTo>
                      <a:pt x="775" y="167"/>
                      <a:pt x="775" y="167"/>
                      <a:pt x="775" y="167"/>
                    </a:cubicBezTo>
                    <a:cubicBezTo>
                      <a:pt x="861" y="167"/>
                      <a:pt x="861" y="167"/>
                      <a:pt x="861" y="167"/>
                    </a:cubicBezTo>
                    <a:cubicBezTo>
                      <a:pt x="711" y="368"/>
                      <a:pt x="711" y="368"/>
                      <a:pt x="711" y="368"/>
                    </a:cubicBezTo>
                    <a:cubicBezTo>
                      <a:pt x="880" y="603"/>
                      <a:pt x="880" y="603"/>
                      <a:pt x="880" y="603"/>
                    </a:cubicBezTo>
                    <a:cubicBezTo>
                      <a:pt x="787" y="603"/>
                      <a:pt x="787" y="603"/>
                      <a:pt x="787" y="603"/>
                    </a:cubicBezTo>
                    <a:cubicBezTo>
                      <a:pt x="666" y="422"/>
                      <a:pt x="666" y="422"/>
                      <a:pt x="666" y="422"/>
                    </a:cubicBezTo>
                    <a:cubicBezTo>
                      <a:pt x="545" y="603"/>
                      <a:pt x="545" y="603"/>
                      <a:pt x="545" y="603"/>
                    </a:cubicBezTo>
                    <a:cubicBezTo>
                      <a:pt x="458" y="603"/>
                      <a:pt x="458" y="603"/>
                      <a:pt x="458" y="603"/>
                    </a:cubicBezTo>
                    <a:cubicBezTo>
                      <a:pt x="622" y="373"/>
                      <a:pt x="622" y="373"/>
                      <a:pt x="622" y="373"/>
                    </a:cubicBezTo>
                    <a:lnTo>
                      <a:pt x="469" y="167"/>
                    </a:lnTo>
                    <a:close/>
                    <a:moveTo>
                      <a:pt x="416" y="0"/>
                    </a:moveTo>
                    <a:cubicBezTo>
                      <a:pt x="416" y="68"/>
                      <a:pt x="416" y="68"/>
                      <a:pt x="416" y="68"/>
                    </a:cubicBezTo>
                    <a:cubicBezTo>
                      <a:pt x="80" y="68"/>
                      <a:pt x="80" y="68"/>
                      <a:pt x="80" y="68"/>
                    </a:cubicBezTo>
                    <a:cubicBezTo>
                      <a:pt x="80" y="259"/>
                      <a:pt x="80" y="259"/>
                      <a:pt x="80" y="259"/>
                    </a:cubicBezTo>
                    <a:cubicBezTo>
                      <a:pt x="393" y="259"/>
                      <a:pt x="393" y="259"/>
                      <a:pt x="393" y="259"/>
                    </a:cubicBezTo>
                    <a:cubicBezTo>
                      <a:pt x="393" y="327"/>
                      <a:pt x="393" y="327"/>
                      <a:pt x="393" y="327"/>
                    </a:cubicBezTo>
                    <a:cubicBezTo>
                      <a:pt x="80" y="327"/>
                      <a:pt x="80" y="327"/>
                      <a:pt x="80" y="327"/>
                    </a:cubicBezTo>
                    <a:cubicBezTo>
                      <a:pt x="80" y="536"/>
                      <a:pt x="80" y="536"/>
                      <a:pt x="80" y="536"/>
                    </a:cubicBezTo>
                    <a:cubicBezTo>
                      <a:pt x="419" y="536"/>
                      <a:pt x="419" y="536"/>
                      <a:pt x="419" y="536"/>
                    </a:cubicBezTo>
                    <a:cubicBezTo>
                      <a:pt x="419" y="603"/>
                      <a:pt x="419" y="603"/>
                      <a:pt x="419" y="603"/>
                    </a:cubicBezTo>
                    <a:cubicBezTo>
                      <a:pt x="0" y="603"/>
                      <a:pt x="0" y="603"/>
                      <a:pt x="0" y="603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416" y="0"/>
                    </a:lnTo>
                    <a:close/>
                  </a:path>
                </a:pathLst>
              </a:custGeom>
              <a:solidFill>
                <a:srgbClr val="8182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  <p:sp>
            <p:nvSpPr>
              <p:cNvPr id="15" name="Freeform 7"/>
              <p:cNvSpPr>
                <a:spLocks/>
              </p:cNvSpPr>
              <p:nvPr userDrawn="1"/>
            </p:nvSpPr>
            <p:spPr bwMode="gray">
              <a:xfrm>
                <a:off x="2637" y="737"/>
                <a:ext cx="436" cy="519"/>
              </a:xfrm>
              <a:custGeom>
                <a:avLst/>
                <a:gdLst>
                  <a:gd name="T0" fmla="*/ 1607 w 2526"/>
                  <a:gd name="T1" fmla="*/ 580 h 3008"/>
                  <a:gd name="T2" fmla="*/ 657 w 2526"/>
                  <a:gd name="T3" fmla="*/ 1504 h 3008"/>
                  <a:gd name="T4" fmla="*/ 1611 w 2526"/>
                  <a:gd name="T5" fmla="*/ 2428 h 3008"/>
                  <a:gd name="T6" fmla="*/ 2522 w 2526"/>
                  <a:gd name="T7" fmla="*/ 2046 h 3008"/>
                  <a:gd name="T8" fmla="*/ 2522 w 2526"/>
                  <a:gd name="T9" fmla="*/ 2738 h 3008"/>
                  <a:gd name="T10" fmla="*/ 1564 w 2526"/>
                  <a:gd name="T11" fmla="*/ 3008 h 3008"/>
                  <a:gd name="T12" fmla="*/ 0 w 2526"/>
                  <a:gd name="T13" fmla="*/ 1504 h 3008"/>
                  <a:gd name="T14" fmla="*/ 1568 w 2526"/>
                  <a:gd name="T15" fmla="*/ 0 h 3008"/>
                  <a:gd name="T16" fmla="*/ 2526 w 2526"/>
                  <a:gd name="T17" fmla="*/ 224 h 3008"/>
                  <a:gd name="T18" fmla="*/ 2526 w 2526"/>
                  <a:gd name="T19" fmla="*/ 903 h 3008"/>
                  <a:gd name="T20" fmla="*/ 1607 w 2526"/>
                  <a:gd name="T21" fmla="*/ 580 h 3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26" h="3008">
                    <a:moveTo>
                      <a:pt x="1607" y="580"/>
                    </a:moveTo>
                    <a:cubicBezTo>
                      <a:pt x="1018" y="580"/>
                      <a:pt x="657" y="1040"/>
                      <a:pt x="657" y="1504"/>
                    </a:cubicBezTo>
                    <a:cubicBezTo>
                      <a:pt x="657" y="2063"/>
                      <a:pt x="1113" y="2428"/>
                      <a:pt x="1611" y="2428"/>
                    </a:cubicBezTo>
                    <a:cubicBezTo>
                      <a:pt x="1942" y="2428"/>
                      <a:pt x="2256" y="2282"/>
                      <a:pt x="2522" y="2046"/>
                    </a:cubicBezTo>
                    <a:cubicBezTo>
                      <a:pt x="2522" y="2738"/>
                      <a:pt x="2522" y="2738"/>
                      <a:pt x="2522" y="2738"/>
                    </a:cubicBezTo>
                    <a:cubicBezTo>
                      <a:pt x="2243" y="2905"/>
                      <a:pt x="1860" y="3008"/>
                      <a:pt x="1564" y="3008"/>
                    </a:cubicBezTo>
                    <a:cubicBezTo>
                      <a:pt x="713" y="3008"/>
                      <a:pt x="0" y="2316"/>
                      <a:pt x="0" y="1504"/>
                    </a:cubicBezTo>
                    <a:cubicBezTo>
                      <a:pt x="0" y="645"/>
                      <a:pt x="717" y="0"/>
                      <a:pt x="1568" y="0"/>
                    </a:cubicBezTo>
                    <a:cubicBezTo>
                      <a:pt x="1895" y="0"/>
                      <a:pt x="2277" y="99"/>
                      <a:pt x="2526" y="224"/>
                    </a:cubicBezTo>
                    <a:cubicBezTo>
                      <a:pt x="2526" y="903"/>
                      <a:pt x="2526" y="903"/>
                      <a:pt x="2526" y="903"/>
                    </a:cubicBezTo>
                    <a:cubicBezTo>
                      <a:pt x="2213" y="697"/>
                      <a:pt x="1895" y="580"/>
                      <a:pt x="1607" y="580"/>
                    </a:cubicBezTo>
                  </a:path>
                </a:pathLst>
              </a:custGeom>
              <a:solidFill>
                <a:srgbClr val="E319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  <p:sp>
            <p:nvSpPr>
              <p:cNvPr id="16" name="Freeform 8"/>
              <p:cNvSpPr>
                <a:spLocks/>
              </p:cNvSpPr>
              <p:nvPr userDrawn="1"/>
            </p:nvSpPr>
            <p:spPr bwMode="gray">
              <a:xfrm>
                <a:off x="3112" y="737"/>
                <a:ext cx="451" cy="519"/>
              </a:xfrm>
              <a:custGeom>
                <a:avLst/>
                <a:gdLst>
                  <a:gd name="T0" fmla="*/ 1577 w 2612"/>
                  <a:gd name="T1" fmla="*/ 3008 h 3008"/>
                  <a:gd name="T2" fmla="*/ 0 w 2612"/>
                  <a:gd name="T3" fmla="*/ 1504 h 3008"/>
                  <a:gd name="T4" fmla="*/ 1615 w 2612"/>
                  <a:gd name="T5" fmla="*/ 0 h 3008"/>
                  <a:gd name="T6" fmla="*/ 2595 w 2612"/>
                  <a:gd name="T7" fmla="*/ 202 h 3008"/>
                  <a:gd name="T8" fmla="*/ 2595 w 2612"/>
                  <a:gd name="T9" fmla="*/ 877 h 3008"/>
                  <a:gd name="T10" fmla="*/ 1628 w 2612"/>
                  <a:gd name="T11" fmla="*/ 580 h 3008"/>
                  <a:gd name="T12" fmla="*/ 657 w 2612"/>
                  <a:gd name="T13" fmla="*/ 1504 h 3008"/>
                  <a:gd name="T14" fmla="*/ 1637 w 2612"/>
                  <a:gd name="T15" fmla="*/ 2445 h 3008"/>
                  <a:gd name="T16" fmla="*/ 1993 w 2612"/>
                  <a:gd name="T17" fmla="*/ 2385 h 3008"/>
                  <a:gd name="T18" fmla="*/ 1993 w 2612"/>
                  <a:gd name="T19" fmla="*/ 1844 h 3008"/>
                  <a:gd name="T20" fmla="*/ 1512 w 2612"/>
                  <a:gd name="T21" fmla="*/ 1844 h 3008"/>
                  <a:gd name="T22" fmla="*/ 1512 w 2612"/>
                  <a:gd name="T23" fmla="*/ 1272 h 3008"/>
                  <a:gd name="T24" fmla="*/ 2612 w 2612"/>
                  <a:gd name="T25" fmla="*/ 1272 h 3008"/>
                  <a:gd name="T26" fmla="*/ 2612 w 2612"/>
                  <a:gd name="T27" fmla="*/ 2793 h 3008"/>
                  <a:gd name="T28" fmla="*/ 1577 w 2612"/>
                  <a:gd name="T29" fmla="*/ 3008 h 3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12" h="3008">
                    <a:moveTo>
                      <a:pt x="1577" y="3008"/>
                    </a:moveTo>
                    <a:cubicBezTo>
                      <a:pt x="722" y="3008"/>
                      <a:pt x="0" y="2342"/>
                      <a:pt x="0" y="1504"/>
                    </a:cubicBezTo>
                    <a:cubicBezTo>
                      <a:pt x="0" y="658"/>
                      <a:pt x="717" y="0"/>
                      <a:pt x="1615" y="0"/>
                    </a:cubicBezTo>
                    <a:cubicBezTo>
                      <a:pt x="1942" y="0"/>
                      <a:pt x="2346" y="86"/>
                      <a:pt x="2595" y="202"/>
                    </a:cubicBezTo>
                    <a:cubicBezTo>
                      <a:pt x="2595" y="877"/>
                      <a:pt x="2595" y="877"/>
                      <a:pt x="2595" y="877"/>
                    </a:cubicBezTo>
                    <a:cubicBezTo>
                      <a:pt x="2312" y="714"/>
                      <a:pt x="1947" y="580"/>
                      <a:pt x="1628" y="580"/>
                    </a:cubicBezTo>
                    <a:cubicBezTo>
                      <a:pt x="1040" y="580"/>
                      <a:pt x="657" y="1040"/>
                      <a:pt x="657" y="1504"/>
                    </a:cubicBezTo>
                    <a:cubicBezTo>
                      <a:pt x="657" y="2050"/>
                      <a:pt x="1109" y="2445"/>
                      <a:pt x="1637" y="2445"/>
                    </a:cubicBezTo>
                    <a:cubicBezTo>
                      <a:pt x="1749" y="2445"/>
                      <a:pt x="1856" y="2437"/>
                      <a:pt x="1993" y="2385"/>
                    </a:cubicBezTo>
                    <a:cubicBezTo>
                      <a:pt x="1993" y="1844"/>
                      <a:pt x="1993" y="1844"/>
                      <a:pt x="1993" y="1844"/>
                    </a:cubicBezTo>
                    <a:cubicBezTo>
                      <a:pt x="1512" y="1844"/>
                      <a:pt x="1512" y="1844"/>
                      <a:pt x="1512" y="1844"/>
                    </a:cubicBezTo>
                    <a:cubicBezTo>
                      <a:pt x="1512" y="1272"/>
                      <a:pt x="1512" y="1272"/>
                      <a:pt x="1512" y="1272"/>
                    </a:cubicBezTo>
                    <a:cubicBezTo>
                      <a:pt x="2612" y="1272"/>
                      <a:pt x="2612" y="1272"/>
                      <a:pt x="2612" y="1272"/>
                    </a:cubicBezTo>
                    <a:cubicBezTo>
                      <a:pt x="2612" y="2793"/>
                      <a:pt x="2612" y="2793"/>
                      <a:pt x="2612" y="2793"/>
                    </a:cubicBezTo>
                    <a:cubicBezTo>
                      <a:pt x="2299" y="2935"/>
                      <a:pt x="1947" y="3008"/>
                      <a:pt x="1577" y="3008"/>
                    </a:cubicBezTo>
                  </a:path>
                </a:pathLst>
              </a:custGeom>
              <a:solidFill>
                <a:srgbClr val="E319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  <p:sp>
            <p:nvSpPr>
              <p:cNvPr id="17" name="Rectangle 9"/>
              <p:cNvSpPr>
                <a:spLocks noChangeArrowheads="1"/>
              </p:cNvSpPr>
              <p:nvPr userDrawn="1"/>
            </p:nvSpPr>
            <p:spPr bwMode="gray">
              <a:xfrm>
                <a:off x="3646" y="747"/>
                <a:ext cx="106" cy="499"/>
              </a:xfrm>
              <a:prstGeom prst="rect">
                <a:avLst/>
              </a:prstGeom>
              <a:solidFill>
                <a:srgbClr val="E319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  <p:sp>
            <p:nvSpPr>
              <p:cNvPr id="18" name="Freeform 10"/>
              <p:cNvSpPr>
                <a:spLocks noEditPoints="1"/>
              </p:cNvSpPr>
              <p:nvPr userDrawn="1"/>
            </p:nvSpPr>
            <p:spPr bwMode="gray">
              <a:xfrm>
                <a:off x="3759" y="1373"/>
                <a:ext cx="63" cy="64"/>
              </a:xfrm>
              <a:custGeom>
                <a:avLst/>
                <a:gdLst>
                  <a:gd name="T0" fmla="*/ 14 w 370"/>
                  <a:gd name="T1" fmla="*/ 111 h 368"/>
                  <a:gd name="T2" fmla="*/ 54 w 370"/>
                  <a:gd name="T3" fmla="*/ 53 h 368"/>
                  <a:gd name="T4" fmla="*/ 114 w 370"/>
                  <a:gd name="T5" fmla="*/ 14 h 368"/>
                  <a:gd name="T6" fmla="*/ 185 w 370"/>
                  <a:gd name="T7" fmla="*/ 0 h 368"/>
                  <a:gd name="T8" fmla="*/ 256 w 370"/>
                  <a:gd name="T9" fmla="*/ 14 h 368"/>
                  <a:gd name="T10" fmla="*/ 315 w 370"/>
                  <a:gd name="T11" fmla="*/ 53 h 368"/>
                  <a:gd name="T12" fmla="*/ 355 w 370"/>
                  <a:gd name="T13" fmla="*/ 111 h 368"/>
                  <a:gd name="T14" fmla="*/ 370 w 370"/>
                  <a:gd name="T15" fmla="*/ 183 h 368"/>
                  <a:gd name="T16" fmla="*/ 355 w 370"/>
                  <a:gd name="T17" fmla="*/ 257 h 368"/>
                  <a:gd name="T18" fmla="*/ 315 w 370"/>
                  <a:gd name="T19" fmla="*/ 315 h 368"/>
                  <a:gd name="T20" fmla="*/ 256 w 370"/>
                  <a:gd name="T21" fmla="*/ 354 h 368"/>
                  <a:gd name="T22" fmla="*/ 185 w 370"/>
                  <a:gd name="T23" fmla="*/ 368 h 368"/>
                  <a:gd name="T24" fmla="*/ 114 w 370"/>
                  <a:gd name="T25" fmla="*/ 354 h 368"/>
                  <a:gd name="T26" fmla="*/ 54 w 370"/>
                  <a:gd name="T27" fmla="*/ 315 h 368"/>
                  <a:gd name="T28" fmla="*/ 14 w 370"/>
                  <a:gd name="T29" fmla="*/ 257 h 368"/>
                  <a:gd name="T30" fmla="*/ 0 w 370"/>
                  <a:gd name="T31" fmla="*/ 183 h 368"/>
                  <a:gd name="T32" fmla="*/ 14 w 370"/>
                  <a:gd name="T33" fmla="*/ 111 h 368"/>
                  <a:gd name="T34" fmla="*/ 44 w 370"/>
                  <a:gd name="T35" fmla="*/ 246 h 368"/>
                  <a:gd name="T36" fmla="*/ 76 w 370"/>
                  <a:gd name="T37" fmla="*/ 296 h 368"/>
                  <a:gd name="T38" fmla="*/ 125 w 370"/>
                  <a:gd name="T39" fmla="*/ 329 h 368"/>
                  <a:gd name="T40" fmla="*/ 185 w 370"/>
                  <a:gd name="T41" fmla="*/ 341 h 368"/>
                  <a:gd name="T42" fmla="*/ 245 w 370"/>
                  <a:gd name="T43" fmla="*/ 329 h 368"/>
                  <a:gd name="T44" fmla="*/ 293 w 370"/>
                  <a:gd name="T45" fmla="*/ 296 h 368"/>
                  <a:gd name="T46" fmla="*/ 325 w 370"/>
                  <a:gd name="T47" fmla="*/ 246 h 368"/>
                  <a:gd name="T48" fmla="*/ 336 w 370"/>
                  <a:gd name="T49" fmla="*/ 183 h 368"/>
                  <a:gd name="T50" fmla="*/ 325 w 370"/>
                  <a:gd name="T51" fmla="*/ 122 h 368"/>
                  <a:gd name="T52" fmla="*/ 293 w 370"/>
                  <a:gd name="T53" fmla="*/ 72 h 368"/>
                  <a:gd name="T54" fmla="*/ 245 w 370"/>
                  <a:gd name="T55" fmla="*/ 39 h 368"/>
                  <a:gd name="T56" fmla="*/ 185 w 370"/>
                  <a:gd name="T57" fmla="*/ 27 h 368"/>
                  <a:gd name="T58" fmla="*/ 125 w 370"/>
                  <a:gd name="T59" fmla="*/ 39 h 368"/>
                  <a:gd name="T60" fmla="*/ 76 w 370"/>
                  <a:gd name="T61" fmla="*/ 72 h 368"/>
                  <a:gd name="T62" fmla="*/ 44 w 370"/>
                  <a:gd name="T63" fmla="*/ 122 h 368"/>
                  <a:gd name="T64" fmla="*/ 33 w 370"/>
                  <a:gd name="T65" fmla="*/ 183 h 368"/>
                  <a:gd name="T66" fmla="*/ 44 w 370"/>
                  <a:gd name="T67" fmla="*/ 246 h 368"/>
                  <a:gd name="T68" fmla="*/ 196 w 370"/>
                  <a:gd name="T69" fmla="*/ 77 h 368"/>
                  <a:gd name="T70" fmla="*/ 253 w 370"/>
                  <a:gd name="T71" fmla="*/ 92 h 368"/>
                  <a:gd name="T72" fmla="*/ 272 w 370"/>
                  <a:gd name="T73" fmla="*/ 138 h 368"/>
                  <a:gd name="T74" fmla="*/ 255 w 370"/>
                  <a:gd name="T75" fmla="*/ 181 h 368"/>
                  <a:gd name="T76" fmla="*/ 215 w 370"/>
                  <a:gd name="T77" fmla="*/ 197 h 368"/>
                  <a:gd name="T78" fmla="*/ 277 w 370"/>
                  <a:gd name="T79" fmla="*/ 292 h 368"/>
                  <a:gd name="T80" fmla="*/ 241 w 370"/>
                  <a:gd name="T81" fmla="*/ 292 h 368"/>
                  <a:gd name="T82" fmla="*/ 182 w 370"/>
                  <a:gd name="T83" fmla="*/ 199 h 368"/>
                  <a:gd name="T84" fmla="*/ 147 w 370"/>
                  <a:gd name="T85" fmla="*/ 199 h 368"/>
                  <a:gd name="T86" fmla="*/ 147 w 370"/>
                  <a:gd name="T87" fmla="*/ 292 h 368"/>
                  <a:gd name="T88" fmla="*/ 113 w 370"/>
                  <a:gd name="T89" fmla="*/ 292 h 368"/>
                  <a:gd name="T90" fmla="*/ 113 w 370"/>
                  <a:gd name="T91" fmla="*/ 77 h 368"/>
                  <a:gd name="T92" fmla="*/ 196 w 370"/>
                  <a:gd name="T93" fmla="*/ 77 h 368"/>
                  <a:gd name="T94" fmla="*/ 182 w 370"/>
                  <a:gd name="T95" fmla="*/ 172 h 368"/>
                  <a:gd name="T96" fmla="*/ 203 w 370"/>
                  <a:gd name="T97" fmla="*/ 171 h 368"/>
                  <a:gd name="T98" fmla="*/ 221 w 370"/>
                  <a:gd name="T99" fmla="*/ 167 h 368"/>
                  <a:gd name="T100" fmla="*/ 234 w 370"/>
                  <a:gd name="T101" fmla="*/ 156 h 368"/>
                  <a:gd name="T102" fmla="*/ 238 w 370"/>
                  <a:gd name="T103" fmla="*/ 137 h 368"/>
                  <a:gd name="T104" fmla="*/ 234 w 370"/>
                  <a:gd name="T105" fmla="*/ 119 h 368"/>
                  <a:gd name="T106" fmla="*/ 223 w 370"/>
                  <a:gd name="T107" fmla="*/ 109 h 368"/>
                  <a:gd name="T108" fmla="*/ 208 w 370"/>
                  <a:gd name="T109" fmla="*/ 105 h 368"/>
                  <a:gd name="T110" fmla="*/ 191 w 370"/>
                  <a:gd name="T111" fmla="*/ 103 h 368"/>
                  <a:gd name="T112" fmla="*/ 147 w 370"/>
                  <a:gd name="T113" fmla="*/ 103 h 368"/>
                  <a:gd name="T114" fmla="*/ 147 w 370"/>
                  <a:gd name="T115" fmla="*/ 172 h 368"/>
                  <a:gd name="T116" fmla="*/ 182 w 370"/>
                  <a:gd name="T117" fmla="*/ 172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70" h="368">
                    <a:moveTo>
                      <a:pt x="14" y="111"/>
                    </a:moveTo>
                    <a:cubicBezTo>
                      <a:pt x="24" y="89"/>
                      <a:pt x="37" y="69"/>
                      <a:pt x="54" y="53"/>
                    </a:cubicBezTo>
                    <a:cubicBezTo>
                      <a:pt x="72" y="37"/>
                      <a:pt x="91" y="24"/>
                      <a:pt x="114" y="14"/>
                    </a:cubicBezTo>
                    <a:cubicBezTo>
                      <a:pt x="136" y="5"/>
                      <a:pt x="160" y="0"/>
                      <a:pt x="185" y="0"/>
                    </a:cubicBezTo>
                    <a:cubicBezTo>
                      <a:pt x="210" y="0"/>
                      <a:pt x="234" y="5"/>
                      <a:pt x="256" y="14"/>
                    </a:cubicBezTo>
                    <a:cubicBezTo>
                      <a:pt x="279" y="24"/>
                      <a:pt x="298" y="37"/>
                      <a:pt x="315" y="53"/>
                    </a:cubicBezTo>
                    <a:cubicBezTo>
                      <a:pt x="332" y="69"/>
                      <a:pt x="345" y="89"/>
                      <a:pt x="355" y="111"/>
                    </a:cubicBezTo>
                    <a:cubicBezTo>
                      <a:pt x="365" y="133"/>
                      <a:pt x="370" y="157"/>
                      <a:pt x="370" y="183"/>
                    </a:cubicBezTo>
                    <a:cubicBezTo>
                      <a:pt x="370" y="210"/>
                      <a:pt x="365" y="234"/>
                      <a:pt x="355" y="257"/>
                    </a:cubicBezTo>
                    <a:cubicBezTo>
                      <a:pt x="345" y="279"/>
                      <a:pt x="332" y="299"/>
                      <a:pt x="315" y="315"/>
                    </a:cubicBezTo>
                    <a:cubicBezTo>
                      <a:pt x="298" y="332"/>
                      <a:pt x="279" y="345"/>
                      <a:pt x="256" y="354"/>
                    </a:cubicBezTo>
                    <a:cubicBezTo>
                      <a:pt x="234" y="363"/>
                      <a:pt x="210" y="368"/>
                      <a:pt x="185" y="368"/>
                    </a:cubicBezTo>
                    <a:cubicBezTo>
                      <a:pt x="160" y="368"/>
                      <a:pt x="136" y="363"/>
                      <a:pt x="114" y="354"/>
                    </a:cubicBezTo>
                    <a:cubicBezTo>
                      <a:pt x="91" y="345"/>
                      <a:pt x="72" y="332"/>
                      <a:pt x="54" y="315"/>
                    </a:cubicBezTo>
                    <a:cubicBezTo>
                      <a:pt x="37" y="299"/>
                      <a:pt x="24" y="279"/>
                      <a:pt x="14" y="257"/>
                    </a:cubicBezTo>
                    <a:cubicBezTo>
                      <a:pt x="5" y="234"/>
                      <a:pt x="0" y="210"/>
                      <a:pt x="0" y="183"/>
                    </a:cubicBezTo>
                    <a:cubicBezTo>
                      <a:pt x="0" y="157"/>
                      <a:pt x="5" y="133"/>
                      <a:pt x="14" y="111"/>
                    </a:cubicBezTo>
                    <a:moveTo>
                      <a:pt x="44" y="246"/>
                    </a:moveTo>
                    <a:cubicBezTo>
                      <a:pt x="52" y="265"/>
                      <a:pt x="63" y="282"/>
                      <a:pt x="76" y="296"/>
                    </a:cubicBezTo>
                    <a:cubicBezTo>
                      <a:pt x="90" y="310"/>
                      <a:pt x="106" y="321"/>
                      <a:pt x="125" y="329"/>
                    </a:cubicBezTo>
                    <a:cubicBezTo>
                      <a:pt x="143" y="337"/>
                      <a:pt x="163" y="341"/>
                      <a:pt x="185" y="341"/>
                    </a:cubicBezTo>
                    <a:cubicBezTo>
                      <a:pt x="207" y="341"/>
                      <a:pt x="226" y="337"/>
                      <a:pt x="245" y="329"/>
                    </a:cubicBezTo>
                    <a:cubicBezTo>
                      <a:pt x="263" y="321"/>
                      <a:pt x="279" y="310"/>
                      <a:pt x="293" y="296"/>
                    </a:cubicBezTo>
                    <a:cubicBezTo>
                      <a:pt x="306" y="282"/>
                      <a:pt x="317" y="265"/>
                      <a:pt x="325" y="246"/>
                    </a:cubicBezTo>
                    <a:cubicBezTo>
                      <a:pt x="333" y="227"/>
                      <a:pt x="336" y="206"/>
                      <a:pt x="336" y="183"/>
                    </a:cubicBezTo>
                    <a:cubicBezTo>
                      <a:pt x="336" y="161"/>
                      <a:pt x="333" y="141"/>
                      <a:pt x="325" y="122"/>
                    </a:cubicBezTo>
                    <a:cubicBezTo>
                      <a:pt x="317" y="103"/>
                      <a:pt x="306" y="86"/>
                      <a:pt x="293" y="72"/>
                    </a:cubicBezTo>
                    <a:cubicBezTo>
                      <a:pt x="279" y="58"/>
                      <a:pt x="263" y="47"/>
                      <a:pt x="245" y="39"/>
                    </a:cubicBezTo>
                    <a:cubicBezTo>
                      <a:pt x="226" y="31"/>
                      <a:pt x="207" y="27"/>
                      <a:pt x="185" y="27"/>
                    </a:cubicBezTo>
                    <a:cubicBezTo>
                      <a:pt x="163" y="27"/>
                      <a:pt x="143" y="31"/>
                      <a:pt x="125" y="39"/>
                    </a:cubicBezTo>
                    <a:cubicBezTo>
                      <a:pt x="106" y="47"/>
                      <a:pt x="90" y="58"/>
                      <a:pt x="76" y="72"/>
                    </a:cubicBezTo>
                    <a:cubicBezTo>
                      <a:pt x="63" y="86"/>
                      <a:pt x="52" y="103"/>
                      <a:pt x="44" y="122"/>
                    </a:cubicBezTo>
                    <a:cubicBezTo>
                      <a:pt x="37" y="141"/>
                      <a:pt x="33" y="161"/>
                      <a:pt x="33" y="183"/>
                    </a:cubicBezTo>
                    <a:cubicBezTo>
                      <a:pt x="33" y="206"/>
                      <a:pt x="37" y="227"/>
                      <a:pt x="44" y="246"/>
                    </a:cubicBezTo>
                    <a:moveTo>
                      <a:pt x="196" y="77"/>
                    </a:moveTo>
                    <a:cubicBezTo>
                      <a:pt x="222" y="77"/>
                      <a:pt x="241" y="82"/>
                      <a:pt x="253" y="92"/>
                    </a:cubicBezTo>
                    <a:cubicBezTo>
                      <a:pt x="266" y="102"/>
                      <a:pt x="272" y="117"/>
                      <a:pt x="272" y="138"/>
                    </a:cubicBezTo>
                    <a:cubicBezTo>
                      <a:pt x="272" y="157"/>
                      <a:pt x="266" y="172"/>
                      <a:pt x="255" y="181"/>
                    </a:cubicBezTo>
                    <a:cubicBezTo>
                      <a:pt x="245" y="190"/>
                      <a:pt x="231" y="195"/>
                      <a:pt x="215" y="197"/>
                    </a:cubicBezTo>
                    <a:cubicBezTo>
                      <a:pt x="277" y="292"/>
                      <a:pt x="277" y="292"/>
                      <a:pt x="277" y="292"/>
                    </a:cubicBezTo>
                    <a:cubicBezTo>
                      <a:pt x="241" y="292"/>
                      <a:pt x="241" y="292"/>
                      <a:pt x="241" y="292"/>
                    </a:cubicBezTo>
                    <a:cubicBezTo>
                      <a:pt x="182" y="199"/>
                      <a:pt x="182" y="199"/>
                      <a:pt x="182" y="199"/>
                    </a:cubicBezTo>
                    <a:cubicBezTo>
                      <a:pt x="147" y="199"/>
                      <a:pt x="147" y="199"/>
                      <a:pt x="147" y="199"/>
                    </a:cubicBezTo>
                    <a:cubicBezTo>
                      <a:pt x="147" y="292"/>
                      <a:pt x="147" y="292"/>
                      <a:pt x="147" y="292"/>
                    </a:cubicBezTo>
                    <a:cubicBezTo>
                      <a:pt x="113" y="292"/>
                      <a:pt x="113" y="292"/>
                      <a:pt x="113" y="292"/>
                    </a:cubicBezTo>
                    <a:cubicBezTo>
                      <a:pt x="113" y="77"/>
                      <a:pt x="113" y="77"/>
                      <a:pt x="113" y="77"/>
                    </a:cubicBezTo>
                    <a:lnTo>
                      <a:pt x="196" y="77"/>
                    </a:lnTo>
                    <a:close/>
                    <a:moveTo>
                      <a:pt x="182" y="172"/>
                    </a:moveTo>
                    <a:cubicBezTo>
                      <a:pt x="189" y="172"/>
                      <a:pt x="196" y="172"/>
                      <a:pt x="203" y="171"/>
                    </a:cubicBezTo>
                    <a:cubicBezTo>
                      <a:pt x="210" y="171"/>
                      <a:pt x="216" y="169"/>
                      <a:pt x="221" y="167"/>
                    </a:cubicBezTo>
                    <a:cubicBezTo>
                      <a:pt x="226" y="165"/>
                      <a:pt x="230" y="161"/>
                      <a:pt x="234" y="156"/>
                    </a:cubicBezTo>
                    <a:cubicBezTo>
                      <a:pt x="237" y="152"/>
                      <a:pt x="238" y="145"/>
                      <a:pt x="238" y="137"/>
                    </a:cubicBezTo>
                    <a:cubicBezTo>
                      <a:pt x="238" y="129"/>
                      <a:pt x="237" y="123"/>
                      <a:pt x="234" y="119"/>
                    </a:cubicBezTo>
                    <a:cubicBezTo>
                      <a:pt x="231" y="115"/>
                      <a:pt x="228" y="112"/>
                      <a:pt x="223" y="109"/>
                    </a:cubicBezTo>
                    <a:cubicBezTo>
                      <a:pt x="219" y="107"/>
                      <a:pt x="214" y="106"/>
                      <a:pt x="208" y="105"/>
                    </a:cubicBezTo>
                    <a:cubicBezTo>
                      <a:pt x="202" y="104"/>
                      <a:pt x="197" y="103"/>
                      <a:pt x="191" y="103"/>
                    </a:cubicBezTo>
                    <a:cubicBezTo>
                      <a:pt x="147" y="103"/>
                      <a:pt x="147" y="103"/>
                      <a:pt x="147" y="103"/>
                    </a:cubicBezTo>
                    <a:cubicBezTo>
                      <a:pt x="147" y="172"/>
                      <a:pt x="147" y="172"/>
                      <a:pt x="147" y="172"/>
                    </a:cubicBezTo>
                    <a:lnTo>
                      <a:pt x="182" y="172"/>
                    </a:lnTo>
                    <a:close/>
                  </a:path>
                </a:pathLst>
              </a:custGeom>
              <a:solidFill>
                <a:srgbClr val="8182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</p:grpSp>
      </p:grpSp>
      <p:sp>
        <p:nvSpPr>
          <p:cNvPr id="19" name="Footer Placeholder 88"/>
          <p:cNvSpPr>
            <a:spLocks noGrp="1"/>
          </p:cNvSpPr>
          <p:nvPr>
            <p:ph type="ftr" sz="quarter" idx="3"/>
          </p:nvPr>
        </p:nvSpPr>
        <p:spPr>
          <a:xfrm>
            <a:off x="3867607" y="6555600"/>
            <a:ext cx="4682493" cy="169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algn="ctr" defTabSz="914126" rtl="0" eaLnBrk="1" latinLnBrk="0" hangingPunct="1">
              <a:defRPr lang="en-US" sz="1000" b="0" i="0" u="none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GB"/>
              <a:t>Footer appears here, if required.</a:t>
            </a:r>
          </a:p>
        </p:txBody>
      </p:sp>
      <p:sp>
        <p:nvSpPr>
          <p:cNvPr id="20" name="Date Placeholder 2"/>
          <p:cNvSpPr>
            <a:spLocks noGrp="1"/>
          </p:cNvSpPr>
          <p:nvPr>
            <p:ph type="dt" sz="half" idx="2"/>
          </p:nvPr>
        </p:nvSpPr>
        <p:spPr>
          <a:xfrm>
            <a:off x="2525163" y="6553908"/>
            <a:ext cx="1317331" cy="1692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>
            <a:lvl1pPr>
              <a:defRPr lang="en-GB" sz="1000" b="0" i="0" u="none" smtClean="0"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algn="ctr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663572"/>
      </p:ext>
    </p:extLst>
  </p:cSld>
  <p:clrMapOvr>
    <a:masterClrMapping/>
  </p:clrMapOvr>
  <p:hf hdr="0" ftr="0"/>
  <p:extLst>
    <p:ext uri="{DCECCB84-F9BA-43D5-87BE-67443E8EF086}">
      <p15:sldGuideLst xmlns:p15="http://schemas.microsoft.com/office/powerpoint/2012/main">
        <p15:guide id="1" pos="3432">
          <p15:clr>
            <a:srgbClr val="FBAE40"/>
          </p15:clr>
        </p15:guide>
        <p15:guide id="2" orient="horz" pos="1117">
          <p15:clr>
            <a:srgbClr val="FBAE40"/>
          </p15:clr>
        </p15:guide>
        <p15:guide id="3" orient="horz" pos="119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4577" y="1117995"/>
            <a:ext cx="4379392" cy="437780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5446882" y="1845000"/>
            <a:ext cx="6118218" cy="1324800"/>
          </a:xfrm>
        </p:spPr>
        <p:txBody>
          <a:bodyPr wrap="square" lIns="0" tIns="0" rIns="0" bIns="0" anchor="b" anchorCtr="0">
            <a:noAutofit/>
          </a:bodyPr>
          <a:lstStyle>
            <a:lvl1pPr algn="l">
              <a:defRPr sz="3599" baseline="0">
                <a:solidFill>
                  <a:schemeClr val="accent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 bwMode="gray">
          <a:xfrm>
            <a:off x="5446884" y="3481200"/>
            <a:ext cx="6118217" cy="10140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399" b="1">
                <a:solidFill>
                  <a:schemeClr val="tx1"/>
                </a:solidFill>
                <a:latin typeface="Arial" pitchFamily="34" charset="0"/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0877" y="6555658"/>
            <a:ext cx="261592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88"/>
          <p:cNvSpPr>
            <a:spLocks noGrp="1"/>
          </p:cNvSpPr>
          <p:nvPr>
            <p:ph type="ftr" sz="quarter" idx="3"/>
          </p:nvPr>
        </p:nvSpPr>
        <p:spPr>
          <a:xfrm>
            <a:off x="3867607" y="6555600"/>
            <a:ext cx="4682493" cy="169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algn="ctr" defTabSz="914126" rtl="0" eaLnBrk="1" latinLnBrk="0" hangingPunct="1">
              <a:defRPr lang="en-US" sz="1000" b="0" i="0" u="none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GB"/>
              <a:t>Footer appears here, if required.</a:t>
            </a:r>
          </a:p>
        </p:txBody>
      </p:sp>
      <p:sp>
        <p:nvSpPr>
          <p:cNvPr id="24" name="Date Placeholder 2"/>
          <p:cNvSpPr>
            <a:spLocks noGrp="1"/>
          </p:cNvSpPr>
          <p:nvPr>
            <p:ph type="dt" sz="half" idx="2"/>
          </p:nvPr>
        </p:nvSpPr>
        <p:spPr>
          <a:xfrm>
            <a:off x="2525163" y="6553908"/>
            <a:ext cx="1317331" cy="1692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>
            <a:lvl1pPr>
              <a:defRPr lang="en-GB" sz="1000" b="0" i="0" u="none" smtClean="0"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algn="ctr"/>
            <a:r>
              <a:rPr lang="en-US"/>
              <a:t>Date</a:t>
            </a:r>
            <a:endParaRPr lang="en-US" dirty="0"/>
          </a:p>
        </p:txBody>
      </p:sp>
      <p:grpSp>
        <p:nvGrpSpPr>
          <p:cNvPr id="26" name="Group 25" title="&lt;IGNORE&gt;"/>
          <p:cNvGrpSpPr/>
          <p:nvPr/>
        </p:nvGrpSpPr>
        <p:grpSpPr bwMode="gray">
          <a:xfrm>
            <a:off x="9026591" y="0"/>
            <a:ext cx="3165938" cy="3168734"/>
            <a:chOff x="9028942" y="0"/>
            <a:chExt cx="3166763" cy="3168734"/>
          </a:xfrm>
        </p:grpSpPr>
        <p:sp>
          <p:nvSpPr>
            <p:cNvPr id="27" name="Rectangle 26"/>
            <p:cNvSpPr/>
            <p:nvPr userDrawn="1"/>
          </p:nvSpPr>
          <p:spPr bwMode="gray">
            <a:xfrm>
              <a:off x="9032033" y="116999"/>
              <a:ext cx="3159967" cy="1114641"/>
            </a:xfrm>
            <a:prstGeom prst="rect">
              <a:avLst/>
            </a:prstGeom>
            <a:solidFill>
              <a:schemeClr val="bg2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8" name="Group 4"/>
            <p:cNvGrpSpPr>
              <a:grpSpLocks noChangeAspect="1"/>
            </p:cNvGrpSpPr>
            <p:nvPr userDrawn="1"/>
          </p:nvGrpSpPr>
          <p:grpSpPr bwMode="gray">
            <a:xfrm>
              <a:off x="9028942" y="0"/>
              <a:ext cx="3166763" cy="3168734"/>
              <a:chOff x="1260" y="0"/>
              <a:chExt cx="3240" cy="3240"/>
            </a:xfrm>
          </p:grpSpPr>
          <p:sp>
            <p:nvSpPr>
              <p:cNvPr id="29" name="AutoShape 3"/>
              <p:cNvSpPr>
                <a:spLocks noChangeAspect="1" noChangeArrowheads="1" noTextEdit="1"/>
              </p:cNvSpPr>
              <p:nvPr userDrawn="1"/>
            </p:nvSpPr>
            <p:spPr bwMode="gray">
              <a:xfrm>
                <a:off x="1260" y="0"/>
                <a:ext cx="3240" cy="3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  <p:sp>
            <p:nvSpPr>
              <p:cNvPr id="30" name="Freeform 5"/>
              <p:cNvSpPr>
                <a:spLocks/>
              </p:cNvSpPr>
              <p:nvPr userDrawn="1"/>
            </p:nvSpPr>
            <p:spPr bwMode="gray">
              <a:xfrm>
                <a:off x="1260" y="0"/>
                <a:ext cx="3240" cy="3240"/>
              </a:xfrm>
              <a:custGeom>
                <a:avLst/>
                <a:gdLst>
                  <a:gd name="T0" fmla="*/ 0 w 3240"/>
                  <a:gd name="T1" fmla="*/ 0 h 3240"/>
                  <a:gd name="T2" fmla="*/ 0 w 3240"/>
                  <a:gd name="T3" fmla="*/ 374 h 3240"/>
                  <a:gd name="T4" fmla="*/ 2866 w 3240"/>
                  <a:gd name="T5" fmla="*/ 374 h 3240"/>
                  <a:gd name="T6" fmla="*/ 2866 w 3240"/>
                  <a:gd name="T7" fmla="*/ 3240 h 3240"/>
                  <a:gd name="T8" fmla="*/ 3240 w 3240"/>
                  <a:gd name="T9" fmla="*/ 3240 h 3240"/>
                  <a:gd name="T10" fmla="*/ 3240 w 3240"/>
                  <a:gd name="T11" fmla="*/ 0 h 3240"/>
                  <a:gd name="T12" fmla="*/ 0 w 3240"/>
                  <a:gd name="T13" fmla="*/ 0 h 3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40" h="3240">
                    <a:moveTo>
                      <a:pt x="0" y="0"/>
                    </a:moveTo>
                    <a:lnTo>
                      <a:pt x="0" y="374"/>
                    </a:lnTo>
                    <a:lnTo>
                      <a:pt x="2866" y="374"/>
                    </a:lnTo>
                    <a:lnTo>
                      <a:pt x="2866" y="3240"/>
                    </a:lnTo>
                    <a:lnTo>
                      <a:pt x="3240" y="3240"/>
                    </a:lnTo>
                    <a:lnTo>
                      <a:pt x="324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E16A00"/>
                  </a:gs>
                  <a:gs pos="50000">
                    <a:srgbClr val="E31937"/>
                  </a:gs>
                  <a:gs pos="100000">
                    <a:srgbClr val="991F3D"/>
                  </a:gs>
                </a:gsLst>
                <a:lin ang="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  <p:sp>
            <p:nvSpPr>
              <p:cNvPr id="31" name="Freeform 6"/>
              <p:cNvSpPr>
                <a:spLocks noEditPoints="1"/>
              </p:cNvSpPr>
              <p:nvPr userDrawn="1"/>
            </p:nvSpPr>
            <p:spPr bwMode="gray">
              <a:xfrm>
                <a:off x="1938" y="1380"/>
                <a:ext cx="1814" cy="132"/>
              </a:xfrm>
              <a:custGeom>
                <a:avLst/>
                <a:gdLst>
                  <a:gd name="T0" fmla="*/ 10511 w 10511"/>
                  <a:gd name="T1" fmla="*/ 603 h 769"/>
                  <a:gd name="T2" fmla="*/ 10353 w 10511"/>
                  <a:gd name="T3" fmla="*/ 36 h 769"/>
                  <a:gd name="T4" fmla="*/ 10210 w 10511"/>
                  <a:gd name="T5" fmla="*/ 251 h 769"/>
                  <a:gd name="T6" fmla="*/ 9927 w 10511"/>
                  <a:gd name="T7" fmla="*/ 356 h 769"/>
                  <a:gd name="T8" fmla="*/ 9378 w 10511"/>
                  <a:gd name="T9" fmla="*/ 384 h 769"/>
                  <a:gd name="T10" fmla="*/ 9461 w 10511"/>
                  <a:gd name="T11" fmla="*/ 461 h 769"/>
                  <a:gd name="T12" fmla="*/ 9629 w 10511"/>
                  <a:gd name="T13" fmla="*/ 229 h 769"/>
                  <a:gd name="T14" fmla="*/ 8751 w 10511"/>
                  <a:gd name="T15" fmla="*/ 231 h 769"/>
                  <a:gd name="T16" fmla="*/ 9294 w 10511"/>
                  <a:gd name="T17" fmla="*/ 603 h 769"/>
                  <a:gd name="T18" fmla="*/ 8952 w 10511"/>
                  <a:gd name="T19" fmla="*/ 603 h 769"/>
                  <a:gd name="T20" fmla="*/ 8754 w 10511"/>
                  <a:gd name="T21" fmla="*/ 603 h 769"/>
                  <a:gd name="T22" fmla="*/ 8543 w 10511"/>
                  <a:gd name="T23" fmla="*/ 538 h 769"/>
                  <a:gd name="T24" fmla="*/ 8370 w 10511"/>
                  <a:gd name="T25" fmla="*/ 230 h 769"/>
                  <a:gd name="T26" fmla="*/ 8305 w 10511"/>
                  <a:gd name="T27" fmla="*/ 166 h 769"/>
                  <a:gd name="T28" fmla="*/ 7719 w 10511"/>
                  <a:gd name="T29" fmla="*/ 157 h 769"/>
                  <a:gd name="T30" fmla="*/ 8049 w 10511"/>
                  <a:gd name="T31" fmla="*/ 603 h 769"/>
                  <a:gd name="T32" fmla="*/ 7779 w 10511"/>
                  <a:gd name="T33" fmla="*/ 317 h 769"/>
                  <a:gd name="T34" fmla="*/ 7509 w 10511"/>
                  <a:gd name="T35" fmla="*/ 603 h 769"/>
                  <a:gd name="T36" fmla="*/ 7255 w 10511"/>
                  <a:gd name="T37" fmla="*/ 157 h 769"/>
                  <a:gd name="T38" fmla="*/ 7287 w 10511"/>
                  <a:gd name="T39" fmla="*/ 227 h 769"/>
                  <a:gd name="T40" fmla="*/ 6977 w 10511"/>
                  <a:gd name="T41" fmla="*/ 220 h 769"/>
                  <a:gd name="T42" fmla="*/ 6334 w 10511"/>
                  <a:gd name="T43" fmla="*/ 223 h 769"/>
                  <a:gd name="T44" fmla="*/ 6492 w 10511"/>
                  <a:gd name="T45" fmla="*/ 612 h 769"/>
                  <a:gd name="T46" fmla="*/ 6545 w 10511"/>
                  <a:gd name="T47" fmla="*/ 539 h 769"/>
                  <a:gd name="T48" fmla="*/ 6367 w 10511"/>
                  <a:gd name="T49" fmla="*/ 315 h 769"/>
                  <a:gd name="T50" fmla="*/ 5933 w 10511"/>
                  <a:gd name="T51" fmla="*/ 501 h 769"/>
                  <a:gd name="T52" fmla="*/ 5840 w 10511"/>
                  <a:gd name="T53" fmla="*/ 480 h 769"/>
                  <a:gd name="T54" fmla="*/ 6147 w 10511"/>
                  <a:gd name="T55" fmla="*/ 307 h 769"/>
                  <a:gd name="T56" fmla="*/ 5262 w 10511"/>
                  <a:gd name="T57" fmla="*/ 173 h 769"/>
                  <a:gd name="T58" fmla="*/ 5351 w 10511"/>
                  <a:gd name="T59" fmla="*/ 550 h 769"/>
                  <a:gd name="T60" fmla="*/ 5252 w 10511"/>
                  <a:gd name="T61" fmla="*/ 256 h 769"/>
                  <a:gd name="T62" fmla="*/ 4864 w 10511"/>
                  <a:gd name="T63" fmla="*/ 161 h 769"/>
                  <a:gd name="T64" fmla="*/ 4894 w 10511"/>
                  <a:gd name="T65" fmla="*/ 220 h 769"/>
                  <a:gd name="T66" fmla="*/ 4614 w 10511"/>
                  <a:gd name="T67" fmla="*/ 230 h 769"/>
                  <a:gd name="T68" fmla="*/ 4512 w 10511"/>
                  <a:gd name="T69" fmla="*/ 599 h 769"/>
                  <a:gd name="T70" fmla="*/ 4527 w 10511"/>
                  <a:gd name="T71" fmla="*/ 167 h 769"/>
                  <a:gd name="T72" fmla="*/ 3839 w 10511"/>
                  <a:gd name="T73" fmla="*/ 173 h 769"/>
                  <a:gd name="T74" fmla="*/ 3928 w 10511"/>
                  <a:gd name="T75" fmla="*/ 550 h 769"/>
                  <a:gd name="T76" fmla="*/ 3828 w 10511"/>
                  <a:gd name="T77" fmla="*/ 256 h 769"/>
                  <a:gd name="T78" fmla="*/ 3339 w 10511"/>
                  <a:gd name="T79" fmla="*/ 390 h 769"/>
                  <a:gd name="T80" fmla="*/ 3379 w 10511"/>
                  <a:gd name="T81" fmla="*/ 596 h 769"/>
                  <a:gd name="T82" fmla="*/ 3637 w 10511"/>
                  <a:gd name="T83" fmla="*/ 240 h 769"/>
                  <a:gd name="T84" fmla="*/ 3171 w 10511"/>
                  <a:gd name="T85" fmla="*/ 251 h 769"/>
                  <a:gd name="T86" fmla="*/ 2889 w 10511"/>
                  <a:gd name="T87" fmla="*/ 356 h 769"/>
                  <a:gd name="T88" fmla="*/ 2340 w 10511"/>
                  <a:gd name="T89" fmla="*/ 384 h 769"/>
                  <a:gd name="T90" fmla="*/ 2423 w 10511"/>
                  <a:gd name="T91" fmla="*/ 461 h 769"/>
                  <a:gd name="T92" fmla="*/ 2590 w 10511"/>
                  <a:gd name="T93" fmla="*/ 229 h 769"/>
                  <a:gd name="T94" fmla="*/ 2181 w 10511"/>
                  <a:gd name="T95" fmla="*/ 166 h 769"/>
                  <a:gd name="T96" fmla="*/ 1962 w 10511"/>
                  <a:gd name="T97" fmla="*/ 259 h 769"/>
                  <a:gd name="T98" fmla="*/ 1893 w 10511"/>
                  <a:gd name="T99" fmla="*/ 167 h 769"/>
                  <a:gd name="T100" fmla="*/ 1541 w 10511"/>
                  <a:gd name="T101" fmla="*/ 173 h 769"/>
                  <a:gd name="T102" fmla="*/ 1630 w 10511"/>
                  <a:gd name="T103" fmla="*/ 550 h 769"/>
                  <a:gd name="T104" fmla="*/ 1530 w 10511"/>
                  <a:gd name="T105" fmla="*/ 256 h 769"/>
                  <a:gd name="T106" fmla="*/ 1043 w 10511"/>
                  <a:gd name="T107" fmla="*/ 272 h 769"/>
                  <a:gd name="T108" fmla="*/ 1281 w 10511"/>
                  <a:gd name="T109" fmla="*/ 381 h 769"/>
                  <a:gd name="T110" fmla="*/ 1357 w 10511"/>
                  <a:gd name="T111" fmla="*/ 386 h 769"/>
                  <a:gd name="T112" fmla="*/ 1015 w 10511"/>
                  <a:gd name="T113" fmla="*/ 769 h 769"/>
                  <a:gd name="T114" fmla="*/ 880 w 10511"/>
                  <a:gd name="T115" fmla="*/ 603 h 769"/>
                  <a:gd name="T116" fmla="*/ 80 w 10511"/>
                  <a:gd name="T117" fmla="*/ 259 h 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511" h="769">
                    <a:moveTo>
                      <a:pt x="10511" y="167"/>
                    </a:moveTo>
                    <a:cubicBezTo>
                      <a:pt x="10511" y="230"/>
                      <a:pt x="10511" y="230"/>
                      <a:pt x="10511" y="230"/>
                    </a:cubicBezTo>
                    <a:cubicBezTo>
                      <a:pt x="10424" y="230"/>
                      <a:pt x="10424" y="230"/>
                      <a:pt x="10424" y="230"/>
                    </a:cubicBezTo>
                    <a:cubicBezTo>
                      <a:pt x="10424" y="501"/>
                      <a:pt x="10424" y="501"/>
                      <a:pt x="10424" y="501"/>
                    </a:cubicBezTo>
                    <a:cubicBezTo>
                      <a:pt x="10424" y="509"/>
                      <a:pt x="10425" y="516"/>
                      <a:pt x="10427" y="521"/>
                    </a:cubicBezTo>
                    <a:cubicBezTo>
                      <a:pt x="10428" y="526"/>
                      <a:pt x="10431" y="530"/>
                      <a:pt x="10435" y="533"/>
                    </a:cubicBezTo>
                    <a:cubicBezTo>
                      <a:pt x="10439" y="536"/>
                      <a:pt x="10444" y="538"/>
                      <a:pt x="10451" y="538"/>
                    </a:cubicBezTo>
                    <a:cubicBezTo>
                      <a:pt x="10458" y="540"/>
                      <a:pt x="10467" y="540"/>
                      <a:pt x="10478" y="540"/>
                    </a:cubicBezTo>
                    <a:cubicBezTo>
                      <a:pt x="10511" y="540"/>
                      <a:pt x="10511" y="540"/>
                      <a:pt x="10511" y="540"/>
                    </a:cubicBezTo>
                    <a:cubicBezTo>
                      <a:pt x="10511" y="603"/>
                      <a:pt x="10511" y="603"/>
                      <a:pt x="10511" y="603"/>
                    </a:cubicBezTo>
                    <a:cubicBezTo>
                      <a:pt x="10457" y="603"/>
                      <a:pt x="10457" y="603"/>
                      <a:pt x="10457" y="603"/>
                    </a:cubicBezTo>
                    <a:cubicBezTo>
                      <a:pt x="10438" y="603"/>
                      <a:pt x="10422" y="602"/>
                      <a:pt x="10409" y="599"/>
                    </a:cubicBezTo>
                    <a:cubicBezTo>
                      <a:pt x="10396" y="597"/>
                      <a:pt x="10385" y="592"/>
                      <a:pt x="10377" y="585"/>
                    </a:cubicBezTo>
                    <a:cubicBezTo>
                      <a:pt x="10369" y="579"/>
                      <a:pt x="10363" y="569"/>
                      <a:pt x="10359" y="557"/>
                    </a:cubicBezTo>
                    <a:cubicBezTo>
                      <a:pt x="10355" y="544"/>
                      <a:pt x="10353" y="528"/>
                      <a:pt x="10353" y="508"/>
                    </a:cubicBezTo>
                    <a:cubicBezTo>
                      <a:pt x="10353" y="230"/>
                      <a:pt x="10353" y="230"/>
                      <a:pt x="10353" y="230"/>
                    </a:cubicBezTo>
                    <a:cubicBezTo>
                      <a:pt x="10278" y="230"/>
                      <a:pt x="10278" y="230"/>
                      <a:pt x="10278" y="230"/>
                    </a:cubicBezTo>
                    <a:cubicBezTo>
                      <a:pt x="10278" y="167"/>
                      <a:pt x="10278" y="167"/>
                      <a:pt x="10278" y="167"/>
                    </a:cubicBezTo>
                    <a:cubicBezTo>
                      <a:pt x="10353" y="167"/>
                      <a:pt x="10353" y="167"/>
                      <a:pt x="10353" y="167"/>
                    </a:cubicBezTo>
                    <a:cubicBezTo>
                      <a:pt x="10353" y="36"/>
                      <a:pt x="10353" y="36"/>
                      <a:pt x="10353" y="36"/>
                    </a:cubicBezTo>
                    <a:cubicBezTo>
                      <a:pt x="10424" y="36"/>
                      <a:pt x="10424" y="36"/>
                      <a:pt x="10424" y="36"/>
                    </a:cubicBezTo>
                    <a:cubicBezTo>
                      <a:pt x="10424" y="167"/>
                      <a:pt x="10424" y="167"/>
                      <a:pt x="10424" y="167"/>
                    </a:cubicBezTo>
                    <a:lnTo>
                      <a:pt x="10511" y="167"/>
                    </a:lnTo>
                    <a:close/>
                    <a:moveTo>
                      <a:pt x="9923" y="167"/>
                    </a:moveTo>
                    <a:cubicBezTo>
                      <a:pt x="9923" y="236"/>
                      <a:pt x="9923" y="236"/>
                      <a:pt x="9923" y="236"/>
                    </a:cubicBezTo>
                    <a:cubicBezTo>
                      <a:pt x="9925" y="236"/>
                      <a:pt x="9925" y="236"/>
                      <a:pt x="9925" y="236"/>
                    </a:cubicBezTo>
                    <a:cubicBezTo>
                      <a:pt x="9955" y="183"/>
                      <a:pt x="10002" y="157"/>
                      <a:pt x="10067" y="157"/>
                    </a:cubicBezTo>
                    <a:cubicBezTo>
                      <a:pt x="10095" y="157"/>
                      <a:pt x="10119" y="160"/>
                      <a:pt x="10138" y="168"/>
                    </a:cubicBezTo>
                    <a:cubicBezTo>
                      <a:pt x="10157" y="176"/>
                      <a:pt x="10173" y="187"/>
                      <a:pt x="10185" y="201"/>
                    </a:cubicBezTo>
                    <a:cubicBezTo>
                      <a:pt x="10196" y="215"/>
                      <a:pt x="10205" y="232"/>
                      <a:pt x="10210" y="251"/>
                    </a:cubicBezTo>
                    <a:cubicBezTo>
                      <a:pt x="10215" y="271"/>
                      <a:pt x="10217" y="293"/>
                      <a:pt x="10217" y="316"/>
                    </a:cubicBezTo>
                    <a:cubicBezTo>
                      <a:pt x="10217" y="603"/>
                      <a:pt x="10217" y="603"/>
                      <a:pt x="10217" y="603"/>
                    </a:cubicBezTo>
                    <a:cubicBezTo>
                      <a:pt x="10145" y="603"/>
                      <a:pt x="10145" y="603"/>
                      <a:pt x="10145" y="603"/>
                    </a:cubicBezTo>
                    <a:cubicBezTo>
                      <a:pt x="10145" y="308"/>
                      <a:pt x="10145" y="308"/>
                      <a:pt x="10145" y="308"/>
                    </a:cubicBezTo>
                    <a:cubicBezTo>
                      <a:pt x="10145" y="281"/>
                      <a:pt x="10137" y="259"/>
                      <a:pt x="10121" y="243"/>
                    </a:cubicBezTo>
                    <a:cubicBezTo>
                      <a:pt x="10106" y="228"/>
                      <a:pt x="10084" y="220"/>
                      <a:pt x="10056" y="220"/>
                    </a:cubicBezTo>
                    <a:cubicBezTo>
                      <a:pt x="10034" y="220"/>
                      <a:pt x="10015" y="223"/>
                      <a:pt x="10000" y="230"/>
                    </a:cubicBezTo>
                    <a:cubicBezTo>
                      <a:pt x="9983" y="237"/>
                      <a:pt x="9970" y="246"/>
                      <a:pt x="9959" y="259"/>
                    </a:cubicBezTo>
                    <a:cubicBezTo>
                      <a:pt x="9949" y="271"/>
                      <a:pt x="9941" y="286"/>
                      <a:pt x="9935" y="302"/>
                    </a:cubicBezTo>
                    <a:cubicBezTo>
                      <a:pt x="9930" y="319"/>
                      <a:pt x="9927" y="337"/>
                      <a:pt x="9927" y="356"/>
                    </a:cubicBezTo>
                    <a:cubicBezTo>
                      <a:pt x="9927" y="603"/>
                      <a:pt x="9927" y="603"/>
                      <a:pt x="9927" y="603"/>
                    </a:cubicBezTo>
                    <a:cubicBezTo>
                      <a:pt x="9856" y="603"/>
                      <a:pt x="9856" y="603"/>
                      <a:pt x="9856" y="603"/>
                    </a:cubicBezTo>
                    <a:cubicBezTo>
                      <a:pt x="9856" y="167"/>
                      <a:pt x="9856" y="167"/>
                      <a:pt x="9856" y="167"/>
                    </a:cubicBezTo>
                    <a:lnTo>
                      <a:pt x="9923" y="167"/>
                    </a:lnTo>
                    <a:close/>
                    <a:moveTo>
                      <a:pt x="9711" y="575"/>
                    </a:moveTo>
                    <a:cubicBezTo>
                      <a:pt x="9678" y="600"/>
                      <a:pt x="9637" y="612"/>
                      <a:pt x="9588" y="612"/>
                    </a:cubicBezTo>
                    <a:cubicBezTo>
                      <a:pt x="9553" y="612"/>
                      <a:pt x="9523" y="607"/>
                      <a:pt x="9497" y="595"/>
                    </a:cubicBezTo>
                    <a:cubicBezTo>
                      <a:pt x="9472" y="584"/>
                      <a:pt x="9450" y="568"/>
                      <a:pt x="9433" y="548"/>
                    </a:cubicBezTo>
                    <a:cubicBezTo>
                      <a:pt x="9415" y="528"/>
                      <a:pt x="9402" y="504"/>
                      <a:pt x="9393" y="476"/>
                    </a:cubicBezTo>
                    <a:cubicBezTo>
                      <a:pt x="9385" y="447"/>
                      <a:pt x="9380" y="417"/>
                      <a:pt x="9378" y="384"/>
                    </a:cubicBezTo>
                    <a:cubicBezTo>
                      <a:pt x="9378" y="350"/>
                      <a:pt x="9384" y="320"/>
                      <a:pt x="9394" y="293"/>
                    </a:cubicBezTo>
                    <a:cubicBezTo>
                      <a:pt x="9404" y="265"/>
                      <a:pt x="9418" y="241"/>
                      <a:pt x="9437" y="221"/>
                    </a:cubicBezTo>
                    <a:cubicBezTo>
                      <a:pt x="9455" y="200"/>
                      <a:pt x="9476" y="185"/>
                      <a:pt x="9501" y="173"/>
                    </a:cubicBezTo>
                    <a:cubicBezTo>
                      <a:pt x="9526" y="162"/>
                      <a:pt x="9554" y="157"/>
                      <a:pt x="9584" y="157"/>
                    </a:cubicBezTo>
                    <a:cubicBezTo>
                      <a:pt x="9622" y="157"/>
                      <a:pt x="9655" y="164"/>
                      <a:pt x="9680" y="181"/>
                    </a:cubicBezTo>
                    <a:cubicBezTo>
                      <a:pt x="9706" y="197"/>
                      <a:pt x="9727" y="217"/>
                      <a:pt x="9742" y="242"/>
                    </a:cubicBezTo>
                    <a:cubicBezTo>
                      <a:pt x="9757" y="266"/>
                      <a:pt x="9768" y="294"/>
                      <a:pt x="9774" y="323"/>
                    </a:cubicBezTo>
                    <a:cubicBezTo>
                      <a:pt x="9780" y="352"/>
                      <a:pt x="9782" y="380"/>
                      <a:pt x="9781" y="406"/>
                    </a:cubicBezTo>
                    <a:cubicBezTo>
                      <a:pt x="9454" y="406"/>
                      <a:pt x="9454" y="406"/>
                      <a:pt x="9454" y="406"/>
                    </a:cubicBezTo>
                    <a:cubicBezTo>
                      <a:pt x="9454" y="425"/>
                      <a:pt x="9456" y="444"/>
                      <a:pt x="9461" y="461"/>
                    </a:cubicBezTo>
                    <a:cubicBezTo>
                      <a:pt x="9466" y="478"/>
                      <a:pt x="9475" y="493"/>
                      <a:pt x="9486" y="506"/>
                    </a:cubicBezTo>
                    <a:cubicBezTo>
                      <a:pt x="9497" y="520"/>
                      <a:pt x="9511" y="530"/>
                      <a:pt x="9529" y="538"/>
                    </a:cubicBezTo>
                    <a:cubicBezTo>
                      <a:pt x="9546" y="546"/>
                      <a:pt x="9567" y="550"/>
                      <a:pt x="9590" y="550"/>
                    </a:cubicBezTo>
                    <a:cubicBezTo>
                      <a:pt x="9621" y="550"/>
                      <a:pt x="9646" y="543"/>
                      <a:pt x="9665" y="529"/>
                    </a:cubicBezTo>
                    <a:cubicBezTo>
                      <a:pt x="9685" y="515"/>
                      <a:pt x="9698" y="493"/>
                      <a:pt x="9703" y="465"/>
                    </a:cubicBezTo>
                    <a:cubicBezTo>
                      <a:pt x="9775" y="465"/>
                      <a:pt x="9775" y="465"/>
                      <a:pt x="9775" y="465"/>
                    </a:cubicBezTo>
                    <a:cubicBezTo>
                      <a:pt x="9765" y="513"/>
                      <a:pt x="9744" y="550"/>
                      <a:pt x="9711" y="575"/>
                    </a:cubicBezTo>
                    <a:moveTo>
                      <a:pt x="9694" y="295"/>
                    </a:moveTo>
                    <a:cubicBezTo>
                      <a:pt x="9687" y="280"/>
                      <a:pt x="9679" y="267"/>
                      <a:pt x="9668" y="256"/>
                    </a:cubicBezTo>
                    <a:cubicBezTo>
                      <a:pt x="9657" y="245"/>
                      <a:pt x="9644" y="236"/>
                      <a:pt x="9629" y="229"/>
                    </a:cubicBezTo>
                    <a:cubicBezTo>
                      <a:pt x="9614" y="223"/>
                      <a:pt x="9597" y="220"/>
                      <a:pt x="9580" y="220"/>
                    </a:cubicBezTo>
                    <a:cubicBezTo>
                      <a:pt x="9561" y="220"/>
                      <a:pt x="9544" y="223"/>
                      <a:pt x="9529" y="229"/>
                    </a:cubicBezTo>
                    <a:cubicBezTo>
                      <a:pt x="9514" y="236"/>
                      <a:pt x="9502" y="245"/>
                      <a:pt x="9491" y="256"/>
                    </a:cubicBezTo>
                    <a:cubicBezTo>
                      <a:pt x="9480" y="267"/>
                      <a:pt x="9472" y="281"/>
                      <a:pt x="9466" y="295"/>
                    </a:cubicBezTo>
                    <a:cubicBezTo>
                      <a:pt x="9459" y="310"/>
                      <a:pt x="9456" y="326"/>
                      <a:pt x="9454" y="343"/>
                    </a:cubicBezTo>
                    <a:cubicBezTo>
                      <a:pt x="9705" y="343"/>
                      <a:pt x="9705" y="343"/>
                      <a:pt x="9705" y="343"/>
                    </a:cubicBezTo>
                    <a:cubicBezTo>
                      <a:pt x="9704" y="326"/>
                      <a:pt x="9700" y="310"/>
                      <a:pt x="9694" y="295"/>
                    </a:cubicBezTo>
                    <a:moveTo>
                      <a:pt x="8750" y="167"/>
                    </a:moveTo>
                    <a:cubicBezTo>
                      <a:pt x="8750" y="231"/>
                      <a:pt x="8750" y="231"/>
                      <a:pt x="8750" y="231"/>
                    </a:cubicBezTo>
                    <a:cubicBezTo>
                      <a:pt x="8751" y="231"/>
                      <a:pt x="8751" y="231"/>
                      <a:pt x="8751" y="231"/>
                    </a:cubicBezTo>
                    <a:cubicBezTo>
                      <a:pt x="8784" y="181"/>
                      <a:pt x="8831" y="157"/>
                      <a:pt x="8892" y="157"/>
                    </a:cubicBezTo>
                    <a:cubicBezTo>
                      <a:pt x="8919" y="157"/>
                      <a:pt x="8944" y="162"/>
                      <a:pt x="8966" y="173"/>
                    </a:cubicBezTo>
                    <a:cubicBezTo>
                      <a:pt x="8988" y="185"/>
                      <a:pt x="9003" y="204"/>
                      <a:pt x="9012" y="231"/>
                    </a:cubicBezTo>
                    <a:cubicBezTo>
                      <a:pt x="9027" y="207"/>
                      <a:pt x="9046" y="189"/>
                      <a:pt x="9070" y="176"/>
                    </a:cubicBezTo>
                    <a:cubicBezTo>
                      <a:pt x="9094" y="163"/>
                      <a:pt x="9120" y="157"/>
                      <a:pt x="9149" y="157"/>
                    </a:cubicBezTo>
                    <a:cubicBezTo>
                      <a:pt x="9171" y="157"/>
                      <a:pt x="9191" y="159"/>
                      <a:pt x="9209" y="164"/>
                    </a:cubicBezTo>
                    <a:cubicBezTo>
                      <a:pt x="9226" y="168"/>
                      <a:pt x="9241" y="176"/>
                      <a:pt x="9254" y="186"/>
                    </a:cubicBezTo>
                    <a:cubicBezTo>
                      <a:pt x="9267" y="196"/>
                      <a:pt x="9277" y="209"/>
                      <a:pt x="9284" y="225"/>
                    </a:cubicBezTo>
                    <a:cubicBezTo>
                      <a:pt x="9290" y="241"/>
                      <a:pt x="9294" y="261"/>
                      <a:pt x="9294" y="283"/>
                    </a:cubicBezTo>
                    <a:cubicBezTo>
                      <a:pt x="9294" y="603"/>
                      <a:pt x="9294" y="603"/>
                      <a:pt x="9294" y="603"/>
                    </a:cubicBezTo>
                    <a:cubicBezTo>
                      <a:pt x="9222" y="603"/>
                      <a:pt x="9222" y="603"/>
                      <a:pt x="9222" y="603"/>
                    </a:cubicBezTo>
                    <a:cubicBezTo>
                      <a:pt x="9222" y="317"/>
                      <a:pt x="9222" y="317"/>
                      <a:pt x="9222" y="317"/>
                    </a:cubicBezTo>
                    <a:cubicBezTo>
                      <a:pt x="9222" y="303"/>
                      <a:pt x="9221" y="291"/>
                      <a:pt x="9219" y="279"/>
                    </a:cubicBezTo>
                    <a:cubicBezTo>
                      <a:pt x="9217" y="267"/>
                      <a:pt x="9213" y="257"/>
                      <a:pt x="9206" y="248"/>
                    </a:cubicBezTo>
                    <a:cubicBezTo>
                      <a:pt x="9200" y="239"/>
                      <a:pt x="9191" y="233"/>
                      <a:pt x="9181" y="227"/>
                    </a:cubicBezTo>
                    <a:cubicBezTo>
                      <a:pt x="9170" y="222"/>
                      <a:pt x="9155" y="220"/>
                      <a:pt x="9138" y="220"/>
                    </a:cubicBezTo>
                    <a:cubicBezTo>
                      <a:pt x="9103" y="220"/>
                      <a:pt x="9075" y="230"/>
                      <a:pt x="9054" y="250"/>
                    </a:cubicBezTo>
                    <a:cubicBezTo>
                      <a:pt x="9034" y="270"/>
                      <a:pt x="9024" y="297"/>
                      <a:pt x="9024" y="331"/>
                    </a:cubicBezTo>
                    <a:cubicBezTo>
                      <a:pt x="9024" y="603"/>
                      <a:pt x="9024" y="603"/>
                      <a:pt x="9024" y="603"/>
                    </a:cubicBezTo>
                    <a:cubicBezTo>
                      <a:pt x="8952" y="603"/>
                      <a:pt x="8952" y="603"/>
                      <a:pt x="8952" y="603"/>
                    </a:cubicBezTo>
                    <a:cubicBezTo>
                      <a:pt x="8952" y="317"/>
                      <a:pt x="8952" y="317"/>
                      <a:pt x="8952" y="317"/>
                    </a:cubicBezTo>
                    <a:cubicBezTo>
                      <a:pt x="8952" y="303"/>
                      <a:pt x="8951" y="290"/>
                      <a:pt x="8948" y="278"/>
                    </a:cubicBezTo>
                    <a:cubicBezTo>
                      <a:pt x="8946" y="266"/>
                      <a:pt x="8941" y="256"/>
                      <a:pt x="8936" y="247"/>
                    </a:cubicBezTo>
                    <a:cubicBezTo>
                      <a:pt x="8929" y="238"/>
                      <a:pt x="8921" y="232"/>
                      <a:pt x="8911" y="227"/>
                    </a:cubicBezTo>
                    <a:cubicBezTo>
                      <a:pt x="8900" y="222"/>
                      <a:pt x="8887" y="220"/>
                      <a:pt x="8870" y="220"/>
                    </a:cubicBezTo>
                    <a:cubicBezTo>
                      <a:pt x="8849" y="220"/>
                      <a:pt x="8832" y="224"/>
                      <a:pt x="8817" y="233"/>
                    </a:cubicBezTo>
                    <a:cubicBezTo>
                      <a:pt x="8802" y="241"/>
                      <a:pt x="8790" y="251"/>
                      <a:pt x="8780" y="263"/>
                    </a:cubicBezTo>
                    <a:cubicBezTo>
                      <a:pt x="8771" y="275"/>
                      <a:pt x="8765" y="287"/>
                      <a:pt x="8760" y="300"/>
                    </a:cubicBezTo>
                    <a:cubicBezTo>
                      <a:pt x="8756" y="312"/>
                      <a:pt x="8754" y="323"/>
                      <a:pt x="8754" y="331"/>
                    </a:cubicBezTo>
                    <a:cubicBezTo>
                      <a:pt x="8754" y="603"/>
                      <a:pt x="8754" y="603"/>
                      <a:pt x="8754" y="603"/>
                    </a:cubicBezTo>
                    <a:cubicBezTo>
                      <a:pt x="8682" y="603"/>
                      <a:pt x="8682" y="603"/>
                      <a:pt x="8682" y="603"/>
                    </a:cubicBezTo>
                    <a:cubicBezTo>
                      <a:pt x="8682" y="167"/>
                      <a:pt x="8682" y="167"/>
                      <a:pt x="8682" y="167"/>
                    </a:cubicBezTo>
                    <a:lnTo>
                      <a:pt x="8750" y="167"/>
                    </a:lnTo>
                    <a:close/>
                    <a:moveTo>
                      <a:pt x="8603" y="167"/>
                    </a:moveTo>
                    <a:cubicBezTo>
                      <a:pt x="8603" y="230"/>
                      <a:pt x="8603" y="230"/>
                      <a:pt x="8603" y="230"/>
                    </a:cubicBezTo>
                    <a:cubicBezTo>
                      <a:pt x="8516" y="230"/>
                      <a:pt x="8516" y="230"/>
                      <a:pt x="8516" y="230"/>
                    </a:cubicBezTo>
                    <a:cubicBezTo>
                      <a:pt x="8516" y="501"/>
                      <a:pt x="8516" y="501"/>
                      <a:pt x="8516" y="501"/>
                    </a:cubicBezTo>
                    <a:cubicBezTo>
                      <a:pt x="8516" y="509"/>
                      <a:pt x="8517" y="516"/>
                      <a:pt x="8518" y="521"/>
                    </a:cubicBezTo>
                    <a:cubicBezTo>
                      <a:pt x="8519" y="526"/>
                      <a:pt x="8522" y="530"/>
                      <a:pt x="8526" y="533"/>
                    </a:cubicBezTo>
                    <a:cubicBezTo>
                      <a:pt x="8530" y="536"/>
                      <a:pt x="8536" y="538"/>
                      <a:pt x="8543" y="538"/>
                    </a:cubicBezTo>
                    <a:cubicBezTo>
                      <a:pt x="8550" y="540"/>
                      <a:pt x="8559" y="540"/>
                      <a:pt x="8570" y="540"/>
                    </a:cubicBezTo>
                    <a:cubicBezTo>
                      <a:pt x="8603" y="540"/>
                      <a:pt x="8603" y="540"/>
                      <a:pt x="8603" y="540"/>
                    </a:cubicBezTo>
                    <a:cubicBezTo>
                      <a:pt x="8603" y="603"/>
                      <a:pt x="8603" y="603"/>
                      <a:pt x="8603" y="603"/>
                    </a:cubicBezTo>
                    <a:cubicBezTo>
                      <a:pt x="8548" y="603"/>
                      <a:pt x="8548" y="603"/>
                      <a:pt x="8548" y="603"/>
                    </a:cubicBezTo>
                    <a:cubicBezTo>
                      <a:pt x="8529" y="603"/>
                      <a:pt x="8513" y="602"/>
                      <a:pt x="8500" y="599"/>
                    </a:cubicBezTo>
                    <a:cubicBezTo>
                      <a:pt x="8487" y="597"/>
                      <a:pt x="8476" y="592"/>
                      <a:pt x="8468" y="585"/>
                    </a:cubicBezTo>
                    <a:cubicBezTo>
                      <a:pt x="8460" y="579"/>
                      <a:pt x="8454" y="569"/>
                      <a:pt x="8450" y="557"/>
                    </a:cubicBezTo>
                    <a:cubicBezTo>
                      <a:pt x="8446" y="544"/>
                      <a:pt x="8444" y="528"/>
                      <a:pt x="8444" y="508"/>
                    </a:cubicBezTo>
                    <a:cubicBezTo>
                      <a:pt x="8444" y="230"/>
                      <a:pt x="8444" y="230"/>
                      <a:pt x="8444" y="230"/>
                    </a:cubicBezTo>
                    <a:cubicBezTo>
                      <a:pt x="8370" y="230"/>
                      <a:pt x="8370" y="230"/>
                      <a:pt x="8370" y="230"/>
                    </a:cubicBezTo>
                    <a:cubicBezTo>
                      <a:pt x="8370" y="167"/>
                      <a:pt x="8370" y="167"/>
                      <a:pt x="8370" y="167"/>
                    </a:cubicBezTo>
                    <a:cubicBezTo>
                      <a:pt x="8444" y="167"/>
                      <a:pt x="8444" y="167"/>
                      <a:pt x="8444" y="167"/>
                    </a:cubicBezTo>
                    <a:cubicBezTo>
                      <a:pt x="8444" y="36"/>
                      <a:pt x="8444" y="36"/>
                      <a:pt x="8444" y="36"/>
                    </a:cubicBezTo>
                    <a:cubicBezTo>
                      <a:pt x="8516" y="36"/>
                      <a:pt x="8516" y="36"/>
                      <a:pt x="8516" y="36"/>
                    </a:cubicBezTo>
                    <a:cubicBezTo>
                      <a:pt x="8516" y="167"/>
                      <a:pt x="8516" y="167"/>
                      <a:pt x="8516" y="167"/>
                    </a:cubicBezTo>
                    <a:lnTo>
                      <a:pt x="8603" y="167"/>
                    </a:lnTo>
                    <a:close/>
                    <a:moveTo>
                      <a:pt x="8305" y="603"/>
                    </a:moveTo>
                    <a:cubicBezTo>
                      <a:pt x="8233" y="603"/>
                      <a:pt x="8233" y="603"/>
                      <a:pt x="8233" y="603"/>
                    </a:cubicBezTo>
                    <a:cubicBezTo>
                      <a:pt x="8233" y="166"/>
                      <a:pt x="8233" y="166"/>
                      <a:pt x="8233" y="166"/>
                    </a:cubicBezTo>
                    <a:cubicBezTo>
                      <a:pt x="8305" y="166"/>
                      <a:pt x="8305" y="166"/>
                      <a:pt x="8305" y="166"/>
                    </a:cubicBezTo>
                    <a:lnTo>
                      <a:pt x="8305" y="603"/>
                    </a:lnTo>
                    <a:close/>
                    <a:moveTo>
                      <a:pt x="8233" y="0"/>
                    </a:moveTo>
                    <a:cubicBezTo>
                      <a:pt x="8305" y="0"/>
                      <a:pt x="8305" y="0"/>
                      <a:pt x="8305" y="0"/>
                    </a:cubicBezTo>
                    <a:cubicBezTo>
                      <a:pt x="8305" y="88"/>
                      <a:pt x="8305" y="88"/>
                      <a:pt x="8305" y="88"/>
                    </a:cubicBezTo>
                    <a:cubicBezTo>
                      <a:pt x="8233" y="88"/>
                      <a:pt x="8233" y="88"/>
                      <a:pt x="8233" y="88"/>
                    </a:cubicBezTo>
                    <a:lnTo>
                      <a:pt x="8233" y="0"/>
                    </a:lnTo>
                    <a:close/>
                    <a:moveTo>
                      <a:pt x="7576" y="167"/>
                    </a:moveTo>
                    <a:cubicBezTo>
                      <a:pt x="7576" y="231"/>
                      <a:pt x="7576" y="231"/>
                      <a:pt x="7576" y="231"/>
                    </a:cubicBezTo>
                    <a:cubicBezTo>
                      <a:pt x="7578" y="231"/>
                      <a:pt x="7578" y="231"/>
                      <a:pt x="7578" y="231"/>
                    </a:cubicBezTo>
                    <a:cubicBezTo>
                      <a:pt x="7611" y="181"/>
                      <a:pt x="7657" y="157"/>
                      <a:pt x="7719" y="157"/>
                    </a:cubicBezTo>
                    <a:cubicBezTo>
                      <a:pt x="7746" y="157"/>
                      <a:pt x="7770" y="162"/>
                      <a:pt x="7792" y="173"/>
                    </a:cubicBezTo>
                    <a:cubicBezTo>
                      <a:pt x="7814" y="185"/>
                      <a:pt x="7830" y="204"/>
                      <a:pt x="7839" y="231"/>
                    </a:cubicBezTo>
                    <a:cubicBezTo>
                      <a:pt x="7853" y="207"/>
                      <a:pt x="7873" y="189"/>
                      <a:pt x="7897" y="176"/>
                    </a:cubicBezTo>
                    <a:cubicBezTo>
                      <a:pt x="7920" y="163"/>
                      <a:pt x="7947" y="157"/>
                      <a:pt x="7976" y="157"/>
                    </a:cubicBezTo>
                    <a:cubicBezTo>
                      <a:pt x="7998" y="157"/>
                      <a:pt x="8017" y="159"/>
                      <a:pt x="8035" y="164"/>
                    </a:cubicBezTo>
                    <a:cubicBezTo>
                      <a:pt x="8053" y="168"/>
                      <a:pt x="8068" y="176"/>
                      <a:pt x="8081" y="186"/>
                    </a:cubicBezTo>
                    <a:cubicBezTo>
                      <a:pt x="8094" y="196"/>
                      <a:pt x="8103" y="209"/>
                      <a:pt x="8110" y="225"/>
                    </a:cubicBezTo>
                    <a:cubicBezTo>
                      <a:pt x="8117" y="241"/>
                      <a:pt x="8121" y="261"/>
                      <a:pt x="8121" y="283"/>
                    </a:cubicBezTo>
                    <a:cubicBezTo>
                      <a:pt x="8121" y="603"/>
                      <a:pt x="8121" y="603"/>
                      <a:pt x="8121" y="603"/>
                    </a:cubicBezTo>
                    <a:cubicBezTo>
                      <a:pt x="8049" y="603"/>
                      <a:pt x="8049" y="603"/>
                      <a:pt x="8049" y="603"/>
                    </a:cubicBezTo>
                    <a:cubicBezTo>
                      <a:pt x="8049" y="317"/>
                      <a:pt x="8049" y="317"/>
                      <a:pt x="8049" y="317"/>
                    </a:cubicBezTo>
                    <a:cubicBezTo>
                      <a:pt x="8049" y="303"/>
                      <a:pt x="8048" y="291"/>
                      <a:pt x="8046" y="279"/>
                    </a:cubicBezTo>
                    <a:cubicBezTo>
                      <a:pt x="8043" y="267"/>
                      <a:pt x="8039" y="257"/>
                      <a:pt x="8033" y="248"/>
                    </a:cubicBezTo>
                    <a:cubicBezTo>
                      <a:pt x="8027" y="239"/>
                      <a:pt x="8018" y="233"/>
                      <a:pt x="8007" y="227"/>
                    </a:cubicBezTo>
                    <a:cubicBezTo>
                      <a:pt x="7996" y="222"/>
                      <a:pt x="7982" y="220"/>
                      <a:pt x="7965" y="220"/>
                    </a:cubicBezTo>
                    <a:cubicBezTo>
                      <a:pt x="7929" y="220"/>
                      <a:pt x="7901" y="230"/>
                      <a:pt x="7881" y="250"/>
                    </a:cubicBezTo>
                    <a:cubicBezTo>
                      <a:pt x="7861" y="270"/>
                      <a:pt x="7851" y="297"/>
                      <a:pt x="7851" y="331"/>
                    </a:cubicBezTo>
                    <a:cubicBezTo>
                      <a:pt x="7851" y="603"/>
                      <a:pt x="7851" y="603"/>
                      <a:pt x="7851" y="603"/>
                    </a:cubicBezTo>
                    <a:cubicBezTo>
                      <a:pt x="7779" y="603"/>
                      <a:pt x="7779" y="603"/>
                      <a:pt x="7779" y="603"/>
                    </a:cubicBezTo>
                    <a:cubicBezTo>
                      <a:pt x="7779" y="317"/>
                      <a:pt x="7779" y="317"/>
                      <a:pt x="7779" y="317"/>
                    </a:cubicBezTo>
                    <a:cubicBezTo>
                      <a:pt x="7779" y="303"/>
                      <a:pt x="7778" y="290"/>
                      <a:pt x="7775" y="278"/>
                    </a:cubicBezTo>
                    <a:cubicBezTo>
                      <a:pt x="7773" y="266"/>
                      <a:pt x="7768" y="256"/>
                      <a:pt x="7762" y="247"/>
                    </a:cubicBezTo>
                    <a:cubicBezTo>
                      <a:pt x="7756" y="238"/>
                      <a:pt x="7748" y="232"/>
                      <a:pt x="7737" y="227"/>
                    </a:cubicBezTo>
                    <a:cubicBezTo>
                      <a:pt x="7727" y="222"/>
                      <a:pt x="7713" y="220"/>
                      <a:pt x="7697" y="220"/>
                    </a:cubicBezTo>
                    <a:cubicBezTo>
                      <a:pt x="7676" y="220"/>
                      <a:pt x="7658" y="224"/>
                      <a:pt x="7643" y="233"/>
                    </a:cubicBezTo>
                    <a:cubicBezTo>
                      <a:pt x="7628" y="241"/>
                      <a:pt x="7616" y="251"/>
                      <a:pt x="7607" y="263"/>
                    </a:cubicBezTo>
                    <a:cubicBezTo>
                      <a:pt x="7598" y="275"/>
                      <a:pt x="7591" y="287"/>
                      <a:pt x="7587" y="300"/>
                    </a:cubicBezTo>
                    <a:cubicBezTo>
                      <a:pt x="7583" y="312"/>
                      <a:pt x="7581" y="323"/>
                      <a:pt x="7581" y="331"/>
                    </a:cubicBezTo>
                    <a:cubicBezTo>
                      <a:pt x="7581" y="603"/>
                      <a:pt x="7581" y="603"/>
                      <a:pt x="7581" y="603"/>
                    </a:cubicBezTo>
                    <a:cubicBezTo>
                      <a:pt x="7509" y="603"/>
                      <a:pt x="7509" y="603"/>
                      <a:pt x="7509" y="603"/>
                    </a:cubicBezTo>
                    <a:cubicBezTo>
                      <a:pt x="7509" y="167"/>
                      <a:pt x="7509" y="167"/>
                      <a:pt x="7509" y="167"/>
                    </a:cubicBezTo>
                    <a:lnTo>
                      <a:pt x="7576" y="167"/>
                    </a:lnTo>
                    <a:close/>
                    <a:moveTo>
                      <a:pt x="6856" y="167"/>
                    </a:moveTo>
                    <a:cubicBezTo>
                      <a:pt x="6856" y="231"/>
                      <a:pt x="6856" y="231"/>
                      <a:pt x="6856" y="231"/>
                    </a:cubicBezTo>
                    <a:cubicBezTo>
                      <a:pt x="6858" y="231"/>
                      <a:pt x="6858" y="231"/>
                      <a:pt x="6858" y="231"/>
                    </a:cubicBezTo>
                    <a:cubicBezTo>
                      <a:pt x="6891" y="181"/>
                      <a:pt x="6938" y="157"/>
                      <a:pt x="6999" y="157"/>
                    </a:cubicBezTo>
                    <a:cubicBezTo>
                      <a:pt x="7026" y="157"/>
                      <a:pt x="7050" y="162"/>
                      <a:pt x="7072" y="173"/>
                    </a:cubicBezTo>
                    <a:cubicBezTo>
                      <a:pt x="7094" y="185"/>
                      <a:pt x="7110" y="204"/>
                      <a:pt x="7119" y="231"/>
                    </a:cubicBezTo>
                    <a:cubicBezTo>
                      <a:pt x="7133" y="207"/>
                      <a:pt x="7153" y="189"/>
                      <a:pt x="7177" y="176"/>
                    </a:cubicBezTo>
                    <a:cubicBezTo>
                      <a:pt x="7200" y="163"/>
                      <a:pt x="7227" y="157"/>
                      <a:pt x="7255" y="157"/>
                    </a:cubicBezTo>
                    <a:cubicBezTo>
                      <a:pt x="7277" y="157"/>
                      <a:pt x="7297" y="159"/>
                      <a:pt x="7315" y="164"/>
                    </a:cubicBezTo>
                    <a:cubicBezTo>
                      <a:pt x="7333" y="168"/>
                      <a:pt x="7348" y="176"/>
                      <a:pt x="7361" y="186"/>
                    </a:cubicBezTo>
                    <a:cubicBezTo>
                      <a:pt x="7373" y="196"/>
                      <a:pt x="7383" y="209"/>
                      <a:pt x="7390" y="225"/>
                    </a:cubicBezTo>
                    <a:cubicBezTo>
                      <a:pt x="7397" y="241"/>
                      <a:pt x="7401" y="261"/>
                      <a:pt x="7401" y="283"/>
                    </a:cubicBezTo>
                    <a:cubicBezTo>
                      <a:pt x="7401" y="603"/>
                      <a:pt x="7401" y="603"/>
                      <a:pt x="7401" y="603"/>
                    </a:cubicBezTo>
                    <a:cubicBezTo>
                      <a:pt x="7329" y="603"/>
                      <a:pt x="7329" y="603"/>
                      <a:pt x="7329" y="603"/>
                    </a:cubicBezTo>
                    <a:cubicBezTo>
                      <a:pt x="7329" y="317"/>
                      <a:pt x="7329" y="317"/>
                      <a:pt x="7329" y="317"/>
                    </a:cubicBezTo>
                    <a:cubicBezTo>
                      <a:pt x="7329" y="303"/>
                      <a:pt x="7328" y="291"/>
                      <a:pt x="7326" y="279"/>
                    </a:cubicBezTo>
                    <a:cubicBezTo>
                      <a:pt x="7323" y="267"/>
                      <a:pt x="7319" y="257"/>
                      <a:pt x="7313" y="248"/>
                    </a:cubicBezTo>
                    <a:cubicBezTo>
                      <a:pt x="7307" y="239"/>
                      <a:pt x="7298" y="233"/>
                      <a:pt x="7287" y="227"/>
                    </a:cubicBezTo>
                    <a:cubicBezTo>
                      <a:pt x="7276" y="222"/>
                      <a:pt x="7262" y="220"/>
                      <a:pt x="7245" y="220"/>
                    </a:cubicBezTo>
                    <a:cubicBezTo>
                      <a:pt x="7209" y="220"/>
                      <a:pt x="7181" y="230"/>
                      <a:pt x="7161" y="250"/>
                    </a:cubicBezTo>
                    <a:cubicBezTo>
                      <a:pt x="7141" y="270"/>
                      <a:pt x="7131" y="297"/>
                      <a:pt x="7131" y="331"/>
                    </a:cubicBezTo>
                    <a:cubicBezTo>
                      <a:pt x="7131" y="603"/>
                      <a:pt x="7131" y="603"/>
                      <a:pt x="7131" y="603"/>
                    </a:cubicBezTo>
                    <a:cubicBezTo>
                      <a:pt x="7059" y="603"/>
                      <a:pt x="7059" y="603"/>
                      <a:pt x="7059" y="603"/>
                    </a:cubicBezTo>
                    <a:cubicBezTo>
                      <a:pt x="7059" y="317"/>
                      <a:pt x="7059" y="317"/>
                      <a:pt x="7059" y="317"/>
                    </a:cubicBezTo>
                    <a:cubicBezTo>
                      <a:pt x="7059" y="303"/>
                      <a:pt x="7058" y="290"/>
                      <a:pt x="7055" y="278"/>
                    </a:cubicBezTo>
                    <a:cubicBezTo>
                      <a:pt x="7053" y="266"/>
                      <a:pt x="7048" y="256"/>
                      <a:pt x="7042" y="247"/>
                    </a:cubicBezTo>
                    <a:cubicBezTo>
                      <a:pt x="7036" y="238"/>
                      <a:pt x="7027" y="232"/>
                      <a:pt x="7017" y="227"/>
                    </a:cubicBezTo>
                    <a:cubicBezTo>
                      <a:pt x="7007" y="222"/>
                      <a:pt x="6993" y="220"/>
                      <a:pt x="6977" y="220"/>
                    </a:cubicBezTo>
                    <a:cubicBezTo>
                      <a:pt x="6956" y="220"/>
                      <a:pt x="6938" y="224"/>
                      <a:pt x="6923" y="233"/>
                    </a:cubicBezTo>
                    <a:cubicBezTo>
                      <a:pt x="6909" y="241"/>
                      <a:pt x="6897" y="251"/>
                      <a:pt x="6887" y="263"/>
                    </a:cubicBezTo>
                    <a:cubicBezTo>
                      <a:pt x="6878" y="275"/>
                      <a:pt x="6871" y="287"/>
                      <a:pt x="6867" y="300"/>
                    </a:cubicBezTo>
                    <a:cubicBezTo>
                      <a:pt x="6863" y="312"/>
                      <a:pt x="6861" y="323"/>
                      <a:pt x="6861" y="331"/>
                    </a:cubicBezTo>
                    <a:cubicBezTo>
                      <a:pt x="6861" y="603"/>
                      <a:pt x="6861" y="603"/>
                      <a:pt x="6861" y="603"/>
                    </a:cubicBezTo>
                    <a:cubicBezTo>
                      <a:pt x="6789" y="603"/>
                      <a:pt x="6789" y="603"/>
                      <a:pt x="6789" y="603"/>
                    </a:cubicBezTo>
                    <a:cubicBezTo>
                      <a:pt x="6789" y="167"/>
                      <a:pt x="6789" y="167"/>
                      <a:pt x="6789" y="167"/>
                    </a:cubicBezTo>
                    <a:lnTo>
                      <a:pt x="6856" y="167"/>
                    </a:lnTo>
                    <a:close/>
                    <a:moveTo>
                      <a:pt x="6294" y="295"/>
                    </a:moveTo>
                    <a:cubicBezTo>
                      <a:pt x="6303" y="268"/>
                      <a:pt x="6316" y="243"/>
                      <a:pt x="6334" y="223"/>
                    </a:cubicBezTo>
                    <a:cubicBezTo>
                      <a:pt x="6352" y="202"/>
                      <a:pt x="6375" y="186"/>
                      <a:pt x="6401" y="174"/>
                    </a:cubicBezTo>
                    <a:cubicBezTo>
                      <a:pt x="6428" y="162"/>
                      <a:pt x="6458" y="157"/>
                      <a:pt x="6492" y="157"/>
                    </a:cubicBezTo>
                    <a:cubicBezTo>
                      <a:pt x="6527" y="157"/>
                      <a:pt x="6558" y="162"/>
                      <a:pt x="6584" y="174"/>
                    </a:cubicBezTo>
                    <a:cubicBezTo>
                      <a:pt x="6610" y="186"/>
                      <a:pt x="6632" y="202"/>
                      <a:pt x="6650" y="223"/>
                    </a:cubicBezTo>
                    <a:cubicBezTo>
                      <a:pt x="6668" y="243"/>
                      <a:pt x="6682" y="268"/>
                      <a:pt x="6691" y="295"/>
                    </a:cubicBezTo>
                    <a:cubicBezTo>
                      <a:pt x="6700" y="323"/>
                      <a:pt x="6704" y="353"/>
                      <a:pt x="6704" y="385"/>
                    </a:cubicBezTo>
                    <a:cubicBezTo>
                      <a:pt x="6704" y="417"/>
                      <a:pt x="6700" y="447"/>
                      <a:pt x="6691" y="475"/>
                    </a:cubicBezTo>
                    <a:cubicBezTo>
                      <a:pt x="6682" y="502"/>
                      <a:pt x="6668" y="527"/>
                      <a:pt x="6650" y="547"/>
                    </a:cubicBezTo>
                    <a:cubicBezTo>
                      <a:pt x="6632" y="568"/>
                      <a:pt x="6610" y="584"/>
                      <a:pt x="6584" y="595"/>
                    </a:cubicBezTo>
                    <a:cubicBezTo>
                      <a:pt x="6558" y="606"/>
                      <a:pt x="6527" y="612"/>
                      <a:pt x="6492" y="612"/>
                    </a:cubicBezTo>
                    <a:cubicBezTo>
                      <a:pt x="6458" y="612"/>
                      <a:pt x="6428" y="606"/>
                      <a:pt x="6401" y="595"/>
                    </a:cubicBezTo>
                    <a:cubicBezTo>
                      <a:pt x="6375" y="584"/>
                      <a:pt x="6352" y="568"/>
                      <a:pt x="6334" y="547"/>
                    </a:cubicBezTo>
                    <a:cubicBezTo>
                      <a:pt x="6316" y="527"/>
                      <a:pt x="6303" y="502"/>
                      <a:pt x="6294" y="475"/>
                    </a:cubicBezTo>
                    <a:cubicBezTo>
                      <a:pt x="6285" y="447"/>
                      <a:pt x="6280" y="417"/>
                      <a:pt x="6280" y="385"/>
                    </a:cubicBezTo>
                    <a:cubicBezTo>
                      <a:pt x="6280" y="353"/>
                      <a:pt x="6285" y="323"/>
                      <a:pt x="6294" y="295"/>
                    </a:cubicBezTo>
                    <a:moveTo>
                      <a:pt x="6367" y="456"/>
                    </a:moveTo>
                    <a:cubicBezTo>
                      <a:pt x="6374" y="476"/>
                      <a:pt x="6384" y="494"/>
                      <a:pt x="6396" y="507"/>
                    </a:cubicBezTo>
                    <a:cubicBezTo>
                      <a:pt x="6408" y="521"/>
                      <a:pt x="6423" y="532"/>
                      <a:pt x="6440" y="539"/>
                    </a:cubicBezTo>
                    <a:cubicBezTo>
                      <a:pt x="6456" y="546"/>
                      <a:pt x="6474" y="550"/>
                      <a:pt x="6492" y="550"/>
                    </a:cubicBezTo>
                    <a:cubicBezTo>
                      <a:pt x="6511" y="550"/>
                      <a:pt x="6528" y="546"/>
                      <a:pt x="6545" y="539"/>
                    </a:cubicBezTo>
                    <a:cubicBezTo>
                      <a:pt x="6562" y="532"/>
                      <a:pt x="6576" y="521"/>
                      <a:pt x="6589" y="507"/>
                    </a:cubicBezTo>
                    <a:cubicBezTo>
                      <a:pt x="6601" y="494"/>
                      <a:pt x="6611" y="476"/>
                      <a:pt x="6618" y="456"/>
                    </a:cubicBezTo>
                    <a:cubicBezTo>
                      <a:pt x="6625" y="435"/>
                      <a:pt x="6628" y="412"/>
                      <a:pt x="6628" y="385"/>
                    </a:cubicBezTo>
                    <a:cubicBezTo>
                      <a:pt x="6628" y="359"/>
                      <a:pt x="6625" y="335"/>
                      <a:pt x="6618" y="315"/>
                    </a:cubicBezTo>
                    <a:cubicBezTo>
                      <a:pt x="6611" y="294"/>
                      <a:pt x="6601" y="277"/>
                      <a:pt x="6589" y="263"/>
                    </a:cubicBezTo>
                    <a:cubicBezTo>
                      <a:pt x="6576" y="249"/>
                      <a:pt x="6562" y="238"/>
                      <a:pt x="6545" y="231"/>
                    </a:cubicBezTo>
                    <a:cubicBezTo>
                      <a:pt x="6528" y="223"/>
                      <a:pt x="6511" y="220"/>
                      <a:pt x="6492" y="220"/>
                    </a:cubicBezTo>
                    <a:cubicBezTo>
                      <a:pt x="6474" y="220"/>
                      <a:pt x="6456" y="223"/>
                      <a:pt x="6440" y="231"/>
                    </a:cubicBezTo>
                    <a:cubicBezTo>
                      <a:pt x="6423" y="238"/>
                      <a:pt x="6408" y="249"/>
                      <a:pt x="6396" y="263"/>
                    </a:cubicBezTo>
                    <a:cubicBezTo>
                      <a:pt x="6384" y="277"/>
                      <a:pt x="6374" y="294"/>
                      <a:pt x="6367" y="315"/>
                    </a:cubicBezTo>
                    <a:cubicBezTo>
                      <a:pt x="6360" y="335"/>
                      <a:pt x="6356" y="359"/>
                      <a:pt x="6356" y="385"/>
                    </a:cubicBezTo>
                    <a:cubicBezTo>
                      <a:pt x="6356" y="412"/>
                      <a:pt x="6360" y="435"/>
                      <a:pt x="6367" y="456"/>
                    </a:cubicBezTo>
                    <a:moveTo>
                      <a:pt x="6112" y="243"/>
                    </a:moveTo>
                    <a:cubicBezTo>
                      <a:pt x="6094" y="227"/>
                      <a:pt x="6070" y="220"/>
                      <a:pt x="6039" y="220"/>
                    </a:cubicBezTo>
                    <a:cubicBezTo>
                      <a:pt x="6013" y="220"/>
                      <a:pt x="5991" y="224"/>
                      <a:pt x="5974" y="234"/>
                    </a:cubicBezTo>
                    <a:cubicBezTo>
                      <a:pt x="5957" y="244"/>
                      <a:pt x="5943" y="256"/>
                      <a:pt x="5932" y="272"/>
                    </a:cubicBezTo>
                    <a:cubicBezTo>
                      <a:pt x="5922" y="288"/>
                      <a:pt x="5915" y="306"/>
                      <a:pt x="5910" y="326"/>
                    </a:cubicBezTo>
                    <a:cubicBezTo>
                      <a:pt x="5905" y="347"/>
                      <a:pt x="5903" y="368"/>
                      <a:pt x="5903" y="390"/>
                    </a:cubicBezTo>
                    <a:cubicBezTo>
                      <a:pt x="5903" y="411"/>
                      <a:pt x="5905" y="430"/>
                      <a:pt x="5910" y="449"/>
                    </a:cubicBezTo>
                    <a:cubicBezTo>
                      <a:pt x="5915" y="469"/>
                      <a:pt x="5923" y="485"/>
                      <a:pt x="5933" y="501"/>
                    </a:cubicBezTo>
                    <a:cubicBezTo>
                      <a:pt x="5943" y="515"/>
                      <a:pt x="5956" y="527"/>
                      <a:pt x="5973" y="536"/>
                    </a:cubicBezTo>
                    <a:cubicBezTo>
                      <a:pt x="5989" y="545"/>
                      <a:pt x="6008" y="550"/>
                      <a:pt x="6031" y="550"/>
                    </a:cubicBezTo>
                    <a:cubicBezTo>
                      <a:pt x="6066" y="550"/>
                      <a:pt x="6094" y="541"/>
                      <a:pt x="6114" y="522"/>
                    </a:cubicBezTo>
                    <a:cubicBezTo>
                      <a:pt x="6134" y="504"/>
                      <a:pt x="6146" y="477"/>
                      <a:pt x="6151" y="444"/>
                    </a:cubicBezTo>
                    <a:cubicBezTo>
                      <a:pt x="6224" y="444"/>
                      <a:pt x="6224" y="444"/>
                      <a:pt x="6224" y="444"/>
                    </a:cubicBezTo>
                    <a:cubicBezTo>
                      <a:pt x="6216" y="498"/>
                      <a:pt x="6196" y="539"/>
                      <a:pt x="6164" y="568"/>
                    </a:cubicBezTo>
                    <a:cubicBezTo>
                      <a:pt x="6131" y="598"/>
                      <a:pt x="6087" y="612"/>
                      <a:pt x="6031" y="612"/>
                    </a:cubicBezTo>
                    <a:cubicBezTo>
                      <a:pt x="5998" y="612"/>
                      <a:pt x="5969" y="607"/>
                      <a:pt x="5943" y="596"/>
                    </a:cubicBezTo>
                    <a:cubicBezTo>
                      <a:pt x="5918" y="586"/>
                      <a:pt x="5896" y="570"/>
                      <a:pt x="5879" y="551"/>
                    </a:cubicBezTo>
                    <a:cubicBezTo>
                      <a:pt x="5862" y="531"/>
                      <a:pt x="5849" y="508"/>
                      <a:pt x="5840" y="480"/>
                    </a:cubicBezTo>
                    <a:cubicBezTo>
                      <a:pt x="5831" y="453"/>
                      <a:pt x="5827" y="423"/>
                      <a:pt x="5827" y="390"/>
                    </a:cubicBezTo>
                    <a:cubicBezTo>
                      <a:pt x="5827" y="358"/>
                      <a:pt x="5831" y="327"/>
                      <a:pt x="5840" y="299"/>
                    </a:cubicBezTo>
                    <a:cubicBezTo>
                      <a:pt x="5848" y="270"/>
                      <a:pt x="5861" y="245"/>
                      <a:pt x="5878" y="224"/>
                    </a:cubicBezTo>
                    <a:cubicBezTo>
                      <a:pt x="5895" y="203"/>
                      <a:pt x="5917" y="187"/>
                      <a:pt x="5943" y="175"/>
                    </a:cubicBezTo>
                    <a:cubicBezTo>
                      <a:pt x="5969" y="162"/>
                      <a:pt x="5999" y="157"/>
                      <a:pt x="6033" y="157"/>
                    </a:cubicBezTo>
                    <a:cubicBezTo>
                      <a:pt x="6058" y="157"/>
                      <a:pt x="6081" y="160"/>
                      <a:pt x="6103" y="165"/>
                    </a:cubicBezTo>
                    <a:cubicBezTo>
                      <a:pt x="6124" y="171"/>
                      <a:pt x="6144" y="180"/>
                      <a:pt x="6160" y="193"/>
                    </a:cubicBezTo>
                    <a:cubicBezTo>
                      <a:pt x="6177" y="205"/>
                      <a:pt x="6190" y="221"/>
                      <a:pt x="6201" y="240"/>
                    </a:cubicBezTo>
                    <a:cubicBezTo>
                      <a:pt x="6212" y="258"/>
                      <a:pt x="6219" y="281"/>
                      <a:pt x="6222" y="307"/>
                    </a:cubicBezTo>
                    <a:cubicBezTo>
                      <a:pt x="6147" y="307"/>
                      <a:pt x="6147" y="307"/>
                      <a:pt x="6147" y="307"/>
                    </a:cubicBezTo>
                    <a:cubicBezTo>
                      <a:pt x="6142" y="279"/>
                      <a:pt x="6130" y="258"/>
                      <a:pt x="6112" y="243"/>
                    </a:cubicBezTo>
                    <a:moveTo>
                      <a:pt x="5472" y="575"/>
                    </a:moveTo>
                    <a:cubicBezTo>
                      <a:pt x="5439" y="600"/>
                      <a:pt x="5398" y="612"/>
                      <a:pt x="5349" y="612"/>
                    </a:cubicBezTo>
                    <a:cubicBezTo>
                      <a:pt x="5314" y="612"/>
                      <a:pt x="5283" y="607"/>
                      <a:pt x="5258" y="595"/>
                    </a:cubicBezTo>
                    <a:cubicBezTo>
                      <a:pt x="5232" y="584"/>
                      <a:pt x="5211" y="568"/>
                      <a:pt x="5193" y="548"/>
                    </a:cubicBezTo>
                    <a:cubicBezTo>
                      <a:pt x="5176" y="528"/>
                      <a:pt x="5163" y="504"/>
                      <a:pt x="5154" y="476"/>
                    </a:cubicBezTo>
                    <a:cubicBezTo>
                      <a:pt x="5145" y="447"/>
                      <a:pt x="5140" y="417"/>
                      <a:pt x="5139" y="384"/>
                    </a:cubicBezTo>
                    <a:cubicBezTo>
                      <a:pt x="5139" y="350"/>
                      <a:pt x="5144" y="320"/>
                      <a:pt x="5154" y="293"/>
                    </a:cubicBezTo>
                    <a:cubicBezTo>
                      <a:pt x="5165" y="265"/>
                      <a:pt x="5179" y="241"/>
                      <a:pt x="5197" y="221"/>
                    </a:cubicBezTo>
                    <a:cubicBezTo>
                      <a:pt x="5215" y="200"/>
                      <a:pt x="5237" y="185"/>
                      <a:pt x="5262" y="173"/>
                    </a:cubicBezTo>
                    <a:cubicBezTo>
                      <a:pt x="5287" y="162"/>
                      <a:pt x="5314" y="157"/>
                      <a:pt x="5344" y="157"/>
                    </a:cubicBezTo>
                    <a:cubicBezTo>
                      <a:pt x="5383" y="157"/>
                      <a:pt x="5415" y="164"/>
                      <a:pt x="5441" y="181"/>
                    </a:cubicBezTo>
                    <a:cubicBezTo>
                      <a:pt x="5467" y="197"/>
                      <a:pt x="5487" y="217"/>
                      <a:pt x="5502" y="242"/>
                    </a:cubicBezTo>
                    <a:cubicBezTo>
                      <a:pt x="5518" y="266"/>
                      <a:pt x="5529" y="294"/>
                      <a:pt x="5535" y="323"/>
                    </a:cubicBezTo>
                    <a:cubicBezTo>
                      <a:pt x="5541" y="352"/>
                      <a:pt x="5543" y="380"/>
                      <a:pt x="5542" y="406"/>
                    </a:cubicBezTo>
                    <a:cubicBezTo>
                      <a:pt x="5215" y="406"/>
                      <a:pt x="5215" y="406"/>
                      <a:pt x="5215" y="406"/>
                    </a:cubicBezTo>
                    <a:cubicBezTo>
                      <a:pt x="5215" y="425"/>
                      <a:pt x="5217" y="444"/>
                      <a:pt x="5222" y="461"/>
                    </a:cubicBezTo>
                    <a:cubicBezTo>
                      <a:pt x="5227" y="478"/>
                      <a:pt x="5235" y="493"/>
                      <a:pt x="5247" y="506"/>
                    </a:cubicBezTo>
                    <a:cubicBezTo>
                      <a:pt x="5258" y="520"/>
                      <a:pt x="5272" y="530"/>
                      <a:pt x="5289" y="538"/>
                    </a:cubicBezTo>
                    <a:cubicBezTo>
                      <a:pt x="5307" y="546"/>
                      <a:pt x="5327" y="550"/>
                      <a:pt x="5351" y="550"/>
                    </a:cubicBezTo>
                    <a:cubicBezTo>
                      <a:pt x="5382" y="550"/>
                      <a:pt x="5406" y="543"/>
                      <a:pt x="5426" y="529"/>
                    </a:cubicBezTo>
                    <a:cubicBezTo>
                      <a:pt x="5445" y="515"/>
                      <a:pt x="5458" y="493"/>
                      <a:pt x="5464" y="465"/>
                    </a:cubicBezTo>
                    <a:cubicBezTo>
                      <a:pt x="5535" y="465"/>
                      <a:pt x="5535" y="465"/>
                      <a:pt x="5535" y="465"/>
                    </a:cubicBezTo>
                    <a:cubicBezTo>
                      <a:pt x="5525" y="513"/>
                      <a:pt x="5504" y="550"/>
                      <a:pt x="5472" y="575"/>
                    </a:cubicBezTo>
                    <a:moveTo>
                      <a:pt x="5455" y="295"/>
                    </a:moveTo>
                    <a:cubicBezTo>
                      <a:pt x="5448" y="280"/>
                      <a:pt x="5439" y="267"/>
                      <a:pt x="5428" y="256"/>
                    </a:cubicBezTo>
                    <a:cubicBezTo>
                      <a:pt x="5418" y="245"/>
                      <a:pt x="5404" y="236"/>
                      <a:pt x="5389" y="229"/>
                    </a:cubicBezTo>
                    <a:cubicBezTo>
                      <a:pt x="5375" y="223"/>
                      <a:pt x="5358" y="220"/>
                      <a:pt x="5340" y="220"/>
                    </a:cubicBezTo>
                    <a:cubicBezTo>
                      <a:pt x="5322" y="220"/>
                      <a:pt x="5305" y="223"/>
                      <a:pt x="5290" y="229"/>
                    </a:cubicBezTo>
                    <a:cubicBezTo>
                      <a:pt x="5275" y="236"/>
                      <a:pt x="5262" y="245"/>
                      <a:pt x="5252" y="256"/>
                    </a:cubicBezTo>
                    <a:cubicBezTo>
                      <a:pt x="5241" y="267"/>
                      <a:pt x="5232" y="281"/>
                      <a:pt x="5226" y="295"/>
                    </a:cubicBezTo>
                    <a:cubicBezTo>
                      <a:pt x="5220" y="310"/>
                      <a:pt x="5216" y="326"/>
                      <a:pt x="5215" y="343"/>
                    </a:cubicBezTo>
                    <a:cubicBezTo>
                      <a:pt x="5466" y="343"/>
                      <a:pt x="5466" y="343"/>
                      <a:pt x="5466" y="343"/>
                    </a:cubicBezTo>
                    <a:cubicBezTo>
                      <a:pt x="5465" y="326"/>
                      <a:pt x="5461" y="310"/>
                      <a:pt x="5455" y="295"/>
                    </a:cubicBezTo>
                    <a:moveTo>
                      <a:pt x="4765" y="0"/>
                    </a:moveTo>
                    <a:cubicBezTo>
                      <a:pt x="4765" y="231"/>
                      <a:pt x="4765" y="231"/>
                      <a:pt x="4765" y="231"/>
                    </a:cubicBezTo>
                    <a:cubicBezTo>
                      <a:pt x="4767" y="231"/>
                      <a:pt x="4767" y="231"/>
                      <a:pt x="4767" y="231"/>
                    </a:cubicBezTo>
                    <a:cubicBezTo>
                      <a:pt x="4772" y="217"/>
                      <a:pt x="4780" y="206"/>
                      <a:pt x="4791" y="197"/>
                    </a:cubicBezTo>
                    <a:cubicBezTo>
                      <a:pt x="4801" y="187"/>
                      <a:pt x="4812" y="180"/>
                      <a:pt x="4825" y="174"/>
                    </a:cubicBezTo>
                    <a:cubicBezTo>
                      <a:pt x="4837" y="168"/>
                      <a:pt x="4850" y="164"/>
                      <a:pt x="4864" y="161"/>
                    </a:cubicBezTo>
                    <a:cubicBezTo>
                      <a:pt x="4878" y="158"/>
                      <a:pt x="4892" y="157"/>
                      <a:pt x="4905" y="157"/>
                    </a:cubicBezTo>
                    <a:cubicBezTo>
                      <a:pt x="4933" y="157"/>
                      <a:pt x="4957" y="160"/>
                      <a:pt x="4976" y="168"/>
                    </a:cubicBezTo>
                    <a:cubicBezTo>
                      <a:pt x="4995" y="176"/>
                      <a:pt x="5011" y="187"/>
                      <a:pt x="5023" y="201"/>
                    </a:cubicBezTo>
                    <a:cubicBezTo>
                      <a:pt x="5035" y="215"/>
                      <a:pt x="5043" y="232"/>
                      <a:pt x="5048" y="251"/>
                    </a:cubicBezTo>
                    <a:cubicBezTo>
                      <a:pt x="5052" y="271"/>
                      <a:pt x="5055" y="293"/>
                      <a:pt x="5055" y="316"/>
                    </a:cubicBezTo>
                    <a:cubicBezTo>
                      <a:pt x="5055" y="603"/>
                      <a:pt x="5055" y="603"/>
                      <a:pt x="5055" y="603"/>
                    </a:cubicBezTo>
                    <a:cubicBezTo>
                      <a:pt x="4983" y="603"/>
                      <a:pt x="4983" y="603"/>
                      <a:pt x="4983" y="603"/>
                    </a:cubicBezTo>
                    <a:cubicBezTo>
                      <a:pt x="4983" y="308"/>
                      <a:pt x="4983" y="308"/>
                      <a:pt x="4983" y="308"/>
                    </a:cubicBezTo>
                    <a:cubicBezTo>
                      <a:pt x="4983" y="281"/>
                      <a:pt x="4975" y="259"/>
                      <a:pt x="4959" y="243"/>
                    </a:cubicBezTo>
                    <a:cubicBezTo>
                      <a:pt x="4944" y="228"/>
                      <a:pt x="4922" y="220"/>
                      <a:pt x="4894" y="220"/>
                    </a:cubicBezTo>
                    <a:cubicBezTo>
                      <a:pt x="4872" y="220"/>
                      <a:pt x="4853" y="223"/>
                      <a:pt x="4837" y="230"/>
                    </a:cubicBezTo>
                    <a:cubicBezTo>
                      <a:pt x="4821" y="237"/>
                      <a:pt x="4808" y="246"/>
                      <a:pt x="4797" y="259"/>
                    </a:cubicBezTo>
                    <a:cubicBezTo>
                      <a:pt x="4787" y="271"/>
                      <a:pt x="4779" y="286"/>
                      <a:pt x="4773" y="302"/>
                    </a:cubicBezTo>
                    <a:cubicBezTo>
                      <a:pt x="4768" y="319"/>
                      <a:pt x="4765" y="337"/>
                      <a:pt x="4765" y="356"/>
                    </a:cubicBezTo>
                    <a:cubicBezTo>
                      <a:pt x="4765" y="603"/>
                      <a:pt x="4765" y="603"/>
                      <a:pt x="4765" y="603"/>
                    </a:cubicBezTo>
                    <a:cubicBezTo>
                      <a:pt x="4693" y="603"/>
                      <a:pt x="4693" y="603"/>
                      <a:pt x="4693" y="603"/>
                    </a:cubicBezTo>
                    <a:cubicBezTo>
                      <a:pt x="4693" y="0"/>
                      <a:pt x="4693" y="0"/>
                      <a:pt x="4693" y="0"/>
                    </a:cubicBezTo>
                    <a:lnTo>
                      <a:pt x="4765" y="0"/>
                    </a:lnTo>
                    <a:close/>
                    <a:moveTo>
                      <a:pt x="4614" y="167"/>
                    </a:moveTo>
                    <a:cubicBezTo>
                      <a:pt x="4614" y="230"/>
                      <a:pt x="4614" y="230"/>
                      <a:pt x="4614" y="230"/>
                    </a:cubicBezTo>
                    <a:cubicBezTo>
                      <a:pt x="4527" y="230"/>
                      <a:pt x="4527" y="230"/>
                      <a:pt x="4527" y="230"/>
                    </a:cubicBezTo>
                    <a:cubicBezTo>
                      <a:pt x="4527" y="501"/>
                      <a:pt x="4527" y="501"/>
                      <a:pt x="4527" y="501"/>
                    </a:cubicBezTo>
                    <a:cubicBezTo>
                      <a:pt x="4527" y="509"/>
                      <a:pt x="4528" y="516"/>
                      <a:pt x="4529" y="521"/>
                    </a:cubicBezTo>
                    <a:cubicBezTo>
                      <a:pt x="4531" y="526"/>
                      <a:pt x="4533" y="530"/>
                      <a:pt x="4537" y="533"/>
                    </a:cubicBezTo>
                    <a:cubicBezTo>
                      <a:pt x="4541" y="536"/>
                      <a:pt x="4547" y="538"/>
                      <a:pt x="4554" y="538"/>
                    </a:cubicBezTo>
                    <a:cubicBezTo>
                      <a:pt x="4561" y="540"/>
                      <a:pt x="4570" y="540"/>
                      <a:pt x="4581" y="540"/>
                    </a:cubicBezTo>
                    <a:cubicBezTo>
                      <a:pt x="4614" y="540"/>
                      <a:pt x="4614" y="540"/>
                      <a:pt x="4614" y="540"/>
                    </a:cubicBezTo>
                    <a:cubicBezTo>
                      <a:pt x="4614" y="603"/>
                      <a:pt x="4614" y="603"/>
                      <a:pt x="4614" y="603"/>
                    </a:cubicBezTo>
                    <a:cubicBezTo>
                      <a:pt x="4559" y="603"/>
                      <a:pt x="4559" y="603"/>
                      <a:pt x="4559" y="603"/>
                    </a:cubicBezTo>
                    <a:cubicBezTo>
                      <a:pt x="4541" y="603"/>
                      <a:pt x="4525" y="602"/>
                      <a:pt x="4512" y="599"/>
                    </a:cubicBezTo>
                    <a:cubicBezTo>
                      <a:pt x="4498" y="597"/>
                      <a:pt x="4488" y="592"/>
                      <a:pt x="4479" y="585"/>
                    </a:cubicBezTo>
                    <a:cubicBezTo>
                      <a:pt x="4471" y="579"/>
                      <a:pt x="4465" y="569"/>
                      <a:pt x="4461" y="557"/>
                    </a:cubicBezTo>
                    <a:cubicBezTo>
                      <a:pt x="4457" y="544"/>
                      <a:pt x="4455" y="528"/>
                      <a:pt x="4455" y="508"/>
                    </a:cubicBezTo>
                    <a:cubicBezTo>
                      <a:pt x="4455" y="230"/>
                      <a:pt x="4455" y="230"/>
                      <a:pt x="4455" y="230"/>
                    </a:cubicBezTo>
                    <a:cubicBezTo>
                      <a:pt x="4381" y="230"/>
                      <a:pt x="4381" y="230"/>
                      <a:pt x="4381" y="230"/>
                    </a:cubicBezTo>
                    <a:cubicBezTo>
                      <a:pt x="4381" y="167"/>
                      <a:pt x="4381" y="167"/>
                      <a:pt x="4381" y="167"/>
                    </a:cubicBezTo>
                    <a:cubicBezTo>
                      <a:pt x="4455" y="167"/>
                      <a:pt x="4455" y="167"/>
                      <a:pt x="4455" y="167"/>
                    </a:cubicBezTo>
                    <a:cubicBezTo>
                      <a:pt x="4455" y="36"/>
                      <a:pt x="4455" y="36"/>
                      <a:pt x="4455" y="36"/>
                    </a:cubicBezTo>
                    <a:cubicBezTo>
                      <a:pt x="4527" y="36"/>
                      <a:pt x="4527" y="36"/>
                      <a:pt x="4527" y="36"/>
                    </a:cubicBezTo>
                    <a:cubicBezTo>
                      <a:pt x="4527" y="167"/>
                      <a:pt x="4527" y="167"/>
                      <a:pt x="4527" y="167"/>
                    </a:cubicBezTo>
                    <a:lnTo>
                      <a:pt x="4614" y="167"/>
                    </a:lnTo>
                    <a:close/>
                    <a:moveTo>
                      <a:pt x="4049" y="575"/>
                    </a:moveTo>
                    <a:cubicBezTo>
                      <a:pt x="4016" y="600"/>
                      <a:pt x="3975" y="612"/>
                      <a:pt x="3925" y="612"/>
                    </a:cubicBezTo>
                    <a:cubicBezTo>
                      <a:pt x="3890" y="612"/>
                      <a:pt x="3860" y="607"/>
                      <a:pt x="3835" y="595"/>
                    </a:cubicBezTo>
                    <a:cubicBezTo>
                      <a:pt x="3809" y="584"/>
                      <a:pt x="3788" y="568"/>
                      <a:pt x="3770" y="548"/>
                    </a:cubicBezTo>
                    <a:cubicBezTo>
                      <a:pt x="3752" y="528"/>
                      <a:pt x="3740" y="504"/>
                      <a:pt x="3731" y="476"/>
                    </a:cubicBezTo>
                    <a:cubicBezTo>
                      <a:pt x="3722" y="447"/>
                      <a:pt x="3717" y="417"/>
                      <a:pt x="3716" y="384"/>
                    </a:cubicBezTo>
                    <a:cubicBezTo>
                      <a:pt x="3716" y="350"/>
                      <a:pt x="3721" y="320"/>
                      <a:pt x="3731" y="293"/>
                    </a:cubicBezTo>
                    <a:cubicBezTo>
                      <a:pt x="3741" y="265"/>
                      <a:pt x="3755" y="241"/>
                      <a:pt x="3774" y="221"/>
                    </a:cubicBezTo>
                    <a:cubicBezTo>
                      <a:pt x="3792" y="200"/>
                      <a:pt x="3814" y="185"/>
                      <a:pt x="3839" y="173"/>
                    </a:cubicBezTo>
                    <a:cubicBezTo>
                      <a:pt x="3864" y="162"/>
                      <a:pt x="3891" y="157"/>
                      <a:pt x="3921" y="157"/>
                    </a:cubicBezTo>
                    <a:cubicBezTo>
                      <a:pt x="3960" y="157"/>
                      <a:pt x="3992" y="164"/>
                      <a:pt x="4018" y="181"/>
                    </a:cubicBezTo>
                    <a:cubicBezTo>
                      <a:pt x="4043" y="197"/>
                      <a:pt x="4064" y="217"/>
                      <a:pt x="4080" y="242"/>
                    </a:cubicBezTo>
                    <a:cubicBezTo>
                      <a:pt x="4095" y="266"/>
                      <a:pt x="4105" y="294"/>
                      <a:pt x="4111" y="323"/>
                    </a:cubicBezTo>
                    <a:cubicBezTo>
                      <a:pt x="4117" y="352"/>
                      <a:pt x="4120" y="380"/>
                      <a:pt x="4119" y="406"/>
                    </a:cubicBezTo>
                    <a:cubicBezTo>
                      <a:pt x="3792" y="406"/>
                      <a:pt x="3792" y="406"/>
                      <a:pt x="3792" y="406"/>
                    </a:cubicBezTo>
                    <a:cubicBezTo>
                      <a:pt x="3791" y="425"/>
                      <a:pt x="3794" y="444"/>
                      <a:pt x="3799" y="461"/>
                    </a:cubicBezTo>
                    <a:cubicBezTo>
                      <a:pt x="3804" y="478"/>
                      <a:pt x="3812" y="493"/>
                      <a:pt x="3823" y="506"/>
                    </a:cubicBezTo>
                    <a:cubicBezTo>
                      <a:pt x="3834" y="520"/>
                      <a:pt x="3849" y="530"/>
                      <a:pt x="3866" y="538"/>
                    </a:cubicBezTo>
                    <a:cubicBezTo>
                      <a:pt x="3884" y="546"/>
                      <a:pt x="3904" y="550"/>
                      <a:pt x="3928" y="550"/>
                    </a:cubicBezTo>
                    <a:cubicBezTo>
                      <a:pt x="3958" y="550"/>
                      <a:pt x="3983" y="543"/>
                      <a:pt x="4003" y="529"/>
                    </a:cubicBezTo>
                    <a:cubicBezTo>
                      <a:pt x="4022" y="515"/>
                      <a:pt x="4035" y="493"/>
                      <a:pt x="4041" y="465"/>
                    </a:cubicBezTo>
                    <a:cubicBezTo>
                      <a:pt x="4112" y="465"/>
                      <a:pt x="4112" y="465"/>
                      <a:pt x="4112" y="465"/>
                    </a:cubicBezTo>
                    <a:cubicBezTo>
                      <a:pt x="4102" y="513"/>
                      <a:pt x="4081" y="550"/>
                      <a:pt x="4049" y="575"/>
                    </a:cubicBezTo>
                    <a:moveTo>
                      <a:pt x="4031" y="295"/>
                    </a:moveTo>
                    <a:cubicBezTo>
                      <a:pt x="4025" y="280"/>
                      <a:pt x="4016" y="267"/>
                      <a:pt x="4005" y="256"/>
                    </a:cubicBezTo>
                    <a:cubicBezTo>
                      <a:pt x="3994" y="245"/>
                      <a:pt x="3981" y="236"/>
                      <a:pt x="3966" y="229"/>
                    </a:cubicBezTo>
                    <a:cubicBezTo>
                      <a:pt x="3951" y="223"/>
                      <a:pt x="3935" y="220"/>
                      <a:pt x="3917" y="220"/>
                    </a:cubicBezTo>
                    <a:cubicBezTo>
                      <a:pt x="3898" y="220"/>
                      <a:pt x="3882" y="223"/>
                      <a:pt x="3866" y="229"/>
                    </a:cubicBezTo>
                    <a:cubicBezTo>
                      <a:pt x="3852" y="236"/>
                      <a:pt x="3839" y="245"/>
                      <a:pt x="3828" y="256"/>
                    </a:cubicBezTo>
                    <a:cubicBezTo>
                      <a:pt x="3818" y="267"/>
                      <a:pt x="3809" y="281"/>
                      <a:pt x="3803" y="295"/>
                    </a:cubicBezTo>
                    <a:cubicBezTo>
                      <a:pt x="3797" y="310"/>
                      <a:pt x="3793" y="326"/>
                      <a:pt x="3792" y="343"/>
                    </a:cubicBezTo>
                    <a:cubicBezTo>
                      <a:pt x="4043" y="343"/>
                      <a:pt x="4043" y="343"/>
                      <a:pt x="4043" y="343"/>
                    </a:cubicBezTo>
                    <a:cubicBezTo>
                      <a:pt x="4042" y="326"/>
                      <a:pt x="4038" y="310"/>
                      <a:pt x="4031" y="295"/>
                    </a:cubicBezTo>
                    <a:moveTo>
                      <a:pt x="3547" y="243"/>
                    </a:moveTo>
                    <a:cubicBezTo>
                      <a:pt x="3529" y="227"/>
                      <a:pt x="3505" y="220"/>
                      <a:pt x="3474" y="220"/>
                    </a:cubicBezTo>
                    <a:cubicBezTo>
                      <a:pt x="3449" y="220"/>
                      <a:pt x="3427" y="224"/>
                      <a:pt x="3409" y="234"/>
                    </a:cubicBezTo>
                    <a:cubicBezTo>
                      <a:pt x="3392" y="244"/>
                      <a:pt x="3378" y="256"/>
                      <a:pt x="3368" y="272"/>
                    </a:cubicBezTo>
                    <a:cubicBezTo>
                      <a:pt x="3357" y="288"/>
                      <a:pt x="3350" y="306"/>
                      <a:pt x="3345" y="326"/>
                    </a:cubicBezTo>
                    <a:cubicBezTo>
                      <a:pt x="3341" y="347"/>
                      <a:pt x="3339" y="368"/>
                      <a:pt x="3339" y="390"/>
                    </a:cubicBezTo>
                    <a:cubicBezTo>
                      <a:pt x="3339" y="411"/>
                      <a:pt x="3341" y="430"/>
                      <a:pt x="3346" y="449"/>
                    </a:cubicBezTo>
                    <a:cubicBezTo>
                      <a:pt x="3351" y="469"/>
                      <a:pt x="3358" y="485"/>
                      <a:pt x="3368" y="501"/>
                    </a:cubicBezTo>
                    <a:cubicBezTo>
                      <a:pt x="3378" y="515"/>
                      <a:pt x="3391" y="527"/>
                      <a:pt x="3408" y="536"/>
                    </a:cubicBezTo>
                    <a:cubicBezTo>
                      <a:pt x="3424" y="545"/>
                      <a:pt x="3444" y="550"/>
                      <a:pt x="3466" y="550"/>
                    </a:cubicBezTo>
                    <a:cubicBezTo>
                      <a:pt x="3501" y="550"/>
                      <a:pt x="3529" y="541"/>
                      <a:pt x="3549" y="522"/>
                    </a:cubicBezTo>
                    <a:cubicBezTo>
                      <a:pt x="3569" y="504"/>
                      <a:pt x="3581" y="477"/>
                      <a:pt x="3586" y="444"/>
                    </a:cubicBezTo>
                    <a:cubicBezTo>
                      <a:pt x="3659" y="444"/>
                      <a:pt x="3659" y="444"/>
                      <a:pt x="3659" y="444"/>
                    </a:cubicBezTo>
                    <a:cubicBezTo>
                      <a:pt x="3651" y="498"/>
                      <a:pt x="3631" y="539"/>
                      <a:pt x="3599" y="568"/>
                    </a:cubicBezTo>
                    <a:cubicBezTo>
                      <a:pt x="3567" y="598"/>
                      <a:pt x="3523" y="612"/>
                      <a:pt x="3467" y="612"/>
                    </a:cubicBezTo>
                    <a:cubicBezTo>
                      <a:pt x="3434" y="612"/>
                      <a:pt x="3404" y="607"/>
                      <a:pt x="3379" y="596"/>
                    </a:cubicBezTo>
                    <a:cubicBezTo>
                      <a:pt x="3353" y="586"/>
                      <a:pt x="3332" y="570"/>
                      <a:pt x="3315" y="551"/>
                    </a:cubicBezTo>
                    <a:cubicBezTo>
                      <a:pt x="3297" y="531"/>
                      <a:pt x="3285" y="508"/>
                      <a:pt x="3276" y="480"/>
                    </a:cubicBezTo>
                    <a:cubicBezTo>
                      <a:pt x="3267" y="453"/>
                      <a:pt x="3263" y="423"/>
                      <a:pt x="3263" y="390"/>
                    </a:cubicBezTo>
                    <a:cubicBezTo>
                      <a:pt x="3263" y="358"/>
                      <a:pt x="3267" y="327"/>
                      <a:pt x="3275" y="299"/>
                    </a:cubicBezTo>
                    <a:cubicBezTo>
                      <a:pt x="3284" y="270"/>
                      <a:pt x="3297" y="245"/>
                      <a:pt x="3314" y="224"/>
                    </a:cubicBezTo>
                    <a:cubicBezTo>
                      <a:pt x="3331" y="203"/>
                      <a:pt x="3352" y="187"/>
                      <a:pt x="3378" y="175"/>
                    </a:cubicBezTo>
                    <a:cubicBezTo>
                      <a:pt x="3404" y="162"/>
                      <a:pt x="3434" y="157"/>
                      <a:pt x="3469" y="157"/>
                    </a:cubicBezTo>
                    <a:cubicBezTo>
                      <a:pt x="3493" y="157"/>
                      <a:pt x="3517" y="160"/>
                      <a:pt x="3538" y="165"/>
                    </a:cubicBezTo>
                    <a:cubicBezTo>
                      <a:pt x="3560" y="171"/>
                      <a:pt x="3579" y="180"/>
                      <a:pt x="3596" y="193"/>
                    </a:cubicBezTo>
                    <a:cubicBezTo>
                      <a:pt x="3612" y="205"/>
                      <a:pt x="3626" y="221"/>
                      <a:pt x="3637" y="240"/>
                    </a:cubicBezTo>
                    <a:cubicBezTo>
                      <a:pt x="3647" y="258"/>
                      <a:pt x="3654" y="281"/>
                      <a:pt x="3657" y="307"/>
                    </a:cubicBezTo>
                    <a:cubicBezTo>
                      <a:pt x="3583" y="307"/>
                      <a:pt x="3583" y="307"/>
                      <a:pt x="3583" y="307"/>
                    </a:cubicBezTo>
                    <a:cubicBezTo>
                      <a:pt x="3577" y="279"/>
                      <a:pt x="3565" y="258"/>
                      <a:pt x="3547" y="243"/>
                    </a:cubicBezTo>
                    <a:moveTo>
                      <a:pt x="2884" y="167"/>
                    </a:moveTo>
                    <a:cubicBezTo>
                      <a:pt x="2884" y="236"/>
                      <a:pt x="2884" y="236"/>
                      <a:pt x="2884" y="236"/>
                    </a:cubicBezTo>
                    <a:cubicBezTo>
                      <a:pt x="2886" y="236"/>
                      <a:pt x="2886" y="236"/>
                      <a:pt x="2886" y="236"/>
                    </a:cubicBezTo>
                    <a:cubicBezTo>
                      <a:pt x="2916" y="183"/>
                      <a:pt x="2963" y="157"/>
                      <a:pt x="3028" y="157"/>
                    </a:cubicBezTo>
                    <a:cubicBezTo>
                      <a:pt x="3057" y="157"/>
                      <a:pt x="3081" y="160"/>
                      <a:pt x="3100" y="168"/>
                    </a:cubicBezTo>
                    <a:cubicBezTo>
                      <a:pt x="3119" y="176"/>
                      <a:pt x="3134" y="187"/>
                      <a:pt x="3146" y="201"/>
                    </a:cubicBezTo>
                    <a:cubicBezTo>
                      <a:pt x="3158" y="215"/>
                      <a:pt x="3166" y="232"/>
                      <a:pt x="3171" y="251"/>
                    </a:cubicBezTo>
                    <a:cubicBezTo>
                      <a:pt x="3176" y="271"/>
                      <a:pt x="3178" y="293"/>
                      <a:pt x="3178" y="316"/>
                    </a:cubicBezTo>
                    <a:cubicBezTo>
                      <a:pt x="3178" y="603"/>
                      <a:pt x="3178" y="603"/>
                      <a:pt x="3178" y="603"/>
                    </a:cubicBezTo>
                    <a:cubicBezTo>
                      <a:pt x="3107" y="603"/>
                      <a:pt x="3107" y="603"/>
                      <a:pt x="3107" y="603"/>
                    </a:cubicBezTo>
                    <a:cubicBezTo>
                      <a:pt x="3107" y="308"/>
                      <a:pt x="3107" y="308"/>
                      <a:pt x="3107" y="308"/>
                    </a:cubicBezTo>
                    <a:cubicBezTo>
                      <a:pt x="3107" y="281"/>
                      <a:pt x="3099" y="259"/>
                      <a:pt x="3083" y="243"/>
                    </a:cubicBezTo>
                    <a:cubicBezTo>
                      <a:pt x="3067" y="228"/>
                      <a:pt x="3045" y="220"/>
                      <a:pt x="3018" y="220"/>
                    </a:cubicBezTo>
                    <a:cubicBezTo>
                      <a:pt x="2996" y="220"/>
                      <a:pt x="2977" y="223"/>
                      <a:pt x="2961" y="230"/>
                    </a:cubicBezTo>
                    <a:cubicBezTo>
                      <a:pt x="2945" y="237"/>
                      <a:pt x="2932" y="246"/>
                      <a:pt x="2921" y="259"/>
                    </a:cubicBezTo>
                    <a:cubicBezTo>
                      <a:pt x="2910" y="271"/>
                      <a:pt x="2902" y="286"/>
                      <a:pt x="2897" y="302"/>
                    </a:cubicBezTo>
                    <a:cubicBezTo>
                      <a:pt x="2891" y="319"/>
                      <a:pt x="2889" y="337"/>
                      <a:pt x="2889" y="356"/>
                    </a:cubicBezTo>
                    <a:cubicBezTo>
                      <a:pt x="2889" y="603"/>
                      <a:pt x="2889" y="603"/>
                      <a:pt x="2889" y="603"/>
                    </a:cubicBezTo>
                    <a:cubicBezTo>
                      <a:pt x="2817" y="603"/>
                      <a:pt x="2817" y="603"/>
                      <a:pt x="2817" y="603"/>
                    </a:cubicBezTo>
                    <a:cubicBezTo>
                      <a:pt x="2817" y="167"/>
                      <a:pt x="2817" y="167"/>
                      <a:pt x="2817" y="167"/>
                    </a:cubicBezTo>
                    <a:lnTo>
                      <a:pt x="2884" y="167"/>
                    </a:lnTo>
                    <a:close/>
                    <a:moveTo>
                      <a:pt x="2673" y="575"/>
                    </a:moveTo>
                    <a:cubicBezTo>
                      <a:pt x="2640" y="600"/>
                      <a:pt x="2599" y="612"/>
                      <a:pt x="2549" y="612"/>
                    </a:cubicBezTo>
                    <a:cubicBezTo>
                      <a:pt x="2515" y="612"/>
                      <a:pt x="2484" y="607"/>
                      <a:pt x="2458" y="595"/>
                    </a:cubicBezTo>
                    <a:cubicBezTo>
                      <a:pt x="2433" y="584"/>
                      <a:pt x="2411" y="568"/>
                      <a:pt x="2394" y="548"/>
                    </a:cubicBezTo>
                    <a:cubicBezTo>
                      <a:pt x="2377" y="528"/>
                      <a:pt x="2363" y="504"/>
                      <a:pt x="2355" y="476"/>
                    </a:cubicBezTo>
                    <a:cubicBezTo>
                      <a:pt x="2346" y="447"/>
                      <a:pt x="2341" y="417"/>
                      <a:pt x="2340" y="384"/>
                    </a:cubicBezTo>
                    <a:cubicBezTo>
                      <a:pt x="2340" y="350"/>
                      <a:pt x="2345" y="320"/>
                      <a:pt x="2355" y="293"/>
                    </a:cubicBezTo>
                    <a:cubicBezTo>
                      <a:pt x="2365" y="265"/>
                      <a:pt x="2379" y="241"/>
                      <a:pt x="2398" y="221"/>
                    </a:cubicBezTo>
                    <a:cubicBezTo>
                      <a:pt x="2416" y="200"/>
                      <a:pt x="2438" y="185"/>
                      <a:pt x="2463" y="173"/>
                    </a:cubicBezTo>
                    <a:cubicBezTo>
                      <a:pt x="2488" y="162"/>
                      <a:pt x="2515" y="157"/>
                      <a:pt x="2545" y="157"/>
                    </a:cubicBezTo>
                    <a:cubicBezTo>
                      <a:pt x="2584" y="157"/>
                      <a:pt x="2616" y="164"/>
                      <a:pt x="2642" y="181"/>
                    </a:cubicBezTo>
                    <a:cubicBezTo>
                      <a:pt x="2667" y="197"/>
                      <a:pt x="2688" y="217"/>
                      <a:pt x="2703" y="242"/>
                    </a:cubicBezTo>
                    <a:cubicBezTo>
                      <a:pt x="2719" y="266"/>
                      <a:pt x="2729" y="294"/>
                      <a:pt x="2735" y="323"/>
                    </a:cubicBezTo>
                    <a:cubicBezTo>
                      <a:pt x="2741" y="352"/>
                      <a:pt x="2744" y="380"/>
                      <a:pt x="2743" y="406"/>
                    </a:cubicBezTo>
                    <a:cubicBezTo>
                      <a:pt x="2416" y="406"/>
                      <a:pt x="2416" y="406"/>
                      <a:pt x="2416" y="406"/>
                    </a:cubicBezTo>
                    <a:cubicBezTo>
                      <a:pt x="2416" y="425"/>
                      <a:pt x="2418" y="444"/>
                      <a:pt x="2423" y="461"/>
                    </a:cubicBezTo>
                    <a:cubicBezTo>
                      <a:pt x="2428" y="478"/>
                      <a:pt x="2436" y="493"/>
                      <a:pt x="2447" y="506"/>
                    </a:cubicBezTo>
                    <a:cubicBezTo>
                      <a:pt x="2458" y="520"/>
                      <a:pt x="2473" y="530"/>
                      <a:pt x="2490" y="538"/>
                    </a:cubicBezTo>
                    <a:cubicBezTo>
                      <a:pt x="2508" y="546"/>
                      <a:pt x="2528" y="550"/>
                      <a:pt x="2552" y="550"/>
                    </a:cubicBezTo>
                    <a:cubicBezTo>
                      <a:pt x="2582" y="550"/>
                      <a:pt x="2607" y="543"/>
                      <a:pt x="2627" y="529"/>
                    </a:cubicBezTo>
                    <a:cubicBezTo>
                      <a:pt x="2646" y="515"/>
                      <a:pt x="2659" y="493"/>
                      <a:pt x="2665" y="465"/>
                    </a:cubicBezTo>
                    <a:cubicBezTo>
                      <a:pt x="2736" y="465"/>
                      <a:pt x="2736" y="465"/>
                      <a:pt x="2736" y="465"/>
                    </a:cubicBezTo>
                    <a:cubicBezTo>
                      <a:pt x="2726" y="513"/>
                      <a:pt x="2705" y="550"/>
                      <a:pt x="2673" y="575"/>
                    </a:cubicBezTo>
                    <a:moveTo>
                      <a:pt x="2655" y="295"/>
                    </a:moveTo>
                    <a:cubicBezTo>
                      <a:pt x="2649" y="280"/>
                      <a:pt x="2640" y="267"/>
                      <a:pt x="2629" y="256"/>
                    </a:cubicBezTo>
                    <a:cubicBezTo>
                      <a:pt x="2618" y="245"/>
                      <a:pt x="2605" y="236"/>
                      <a:pt x="2590" y="229"/>
                    </a:cubicBezTo>
                    <a:cubicBezTo>
                      <a:pt x="2575" y="223"/>
                      <a:pt x="2559" y="220"/>
                      <a:pt x="2541" y="220"/>
                    </a:cubicBezTo>
                    <a:cubicBezTo>
                      <a:pt x="2522" y="220"/>
                      <a:pt x="2506" y="223"/>
                      <a:pt x="2491" y="229"/>
                    </a:cubicBezTo>
                    <a:cubicBezTo>
                      <a:pt x="2476" y="236"/>
                      <a:pt x="2463" y="245"/>
                      <a:pt x="2452" y="256"/>
                    </a:cubicBezTo>
                    <a:cubicBezTo>
                      <a:pt x="2441" y="267"/>
                      <a:pt x="2433" y="281"/>
                      <a:pt x="2427" y="295"/>
                    </a:cubicBezTo>
                    <a:cubicBezTo>
                      <a:pt x="2421" y="310"/>
                      <a:pt x="2417" y="326"/>
                      <a:pt x="2416" y="343"/>
                    </a:cubicBezTo>
                    <a:cubicBezTo>
                      <a:pt x="2667" y="343"/>
                      <a:pt x="2667" y="343"/>
                      <a:pt x="2667" y="343"/>
                    </a:cubicBezTo>
                    <a:cubicBezTo>
                      <a:pt x="2666" y="326"/>
                      <a:pt x="2662" y="310"/>
                      <a:pt x="2655" y="295"/>
                    </a:cubicBezTo>
                    <a:moveTo>
                      <a:pt x="2252" y="603"/>
                    </a:moveTo>
                    <a:cubicBezTo>
                      <a:pt x="2181" y="603"/>
                      <a:pt x="2181" y="603"/>
                      <a:pt x="2181" y="603"/>
                    </a:cubicBezTo>
                    <a:cubicBezTo>
                      <a:pt x="2181" y="166"/>
                      <a:pt x="2181" y="166"/>
                      <a:pt x="2181" y="166"/>
                    </a:cubicBezTo>
                    <a:cubicBezTo>
                      <a:pt x="2252" y="166"/>
                      <a:pt x="2252" y="166"/>
                      <a:pt x="2252" y="166"/>
                    </a:cubicBezTo>
                    <a:lnTo>
                      <a:pt x="2252" y="603"/>
                    </a:lnTo>
                    <a:close/>
                    <a:moveTo>
                      <a:pt x="2180" y="0"/>
                    </a:moveTo>
                    <a:cubicBezTo>
                      <a:pt x="2252" y="0"/>
                      <a:pt x="2252" y="0"/>
                      <a:pt x="2252" y="0"/>
                    </a:cubicBezTo>
                    <a:cubicBezTo>
                      <a:pt x="2252" y="88"/>
                      <a:pt x="2252" y="88"/>
                      <a:pt x="2252" y="88"/>
                    </a:cubicBezTo>
                    <a:cubicBezTo>
                      <a:pt x="2180" y="88"/>
                      <a:pt x="2180" y="88"/>
                      <a:pt x="2180" y="88"/>
                    </a:cubicBezTo>
                    <a:lnTo>
                      <a:pt x="2180" y="0"/>
                    </a:lnTo>
                    <a:close/>
                    <a:moveTo>
                      <a:pt x="1960" y="167"/>
                    </a:moveTo>
                    <a:cubicBezTo>
                      <a:pt x="1960" y="259"/>
                      <a:pt x="1960" y="259"/>
                      <a:pt x="1960" y="259"/>
                    </a:cubicBezTo>
                    <a:cubicBezTo>
                      <a:pt x="1962" y="259"/>
                      <a:pt x="1962" y="259"/>
                      <a:pt x="1962" y="259"/>
                    </a:cubicBezTo>
                    <a:cubicBezTo>
                      <a:pt x="1979" y="223"/>
                      <a:pt x="2001" y="197"/>
                      <a:pt x="2026" y="180"/>
                    </a:cubicBezTo>
                    <a:cubicBezTo>
                      <a:pt x="2051" y="163"/>
                      <a:pt x="2083" y="155"/>
                      <a:pt x="2122" y="157"/>
                    </a:cubicBezTo>
                    <a:cubicBezTo>
                      <a:pt x="2122" y="233"/>
                      <a:pt x="2122" y="233"/>
                      <a:pt x="2122" y="233"/>
                    </a:cubicBezTo>
                    <a:cubicBezTo>
                      <a:pt x="2093" y="233"/>
                      <a:pt x="2069" y="236"/>
                      <a:pt x="2049" y="244"/>
                    </a:cubicBezTo>
                    <a:cubicBezTo>
                      <a:pt x="2029" y="252"/>
                      <a:pt x="2012" y="264"/>
                      <a:pt x="2000" y="279"/>
                    </a:cubicBezTo>
                    <a:cubicBezTo>
                      <a:pt x="1987" y="294"/>
                      <a:pt x="1978" y="312"/>
                      <a:pt x="1973" y="334"/>
                    </a:cubicBezTo>
                    <a:cubicBezTo>
                      <a:pt x="1967" y="356"/>
                      <a:pt x="1964" y="381"/>
                      <a:pt x="1964" y="409"/>
                    </a:cubicBezTo>
                    <a:cubicBezTo>
                      <a:pt x="1964" y="603"/>
                      <a:pt x="1964" y="603"/>
                      <a:pt x="1964" y="603"/>
                    </a:cubicBezTo>
                    <a:cubicBezTo>
                      <a:pt x="1893" y="603"/>
                      <a:pt x="1893" y="603"/>
                      <a:pt x="1893" y="603"/>
                    </a:cubicBezTo>
                    <a:cubicBezTo>
                      <a:pt x="1893" y="167"/>
                      <a:pt x="1893" y="167"/>
                      <a:pt x="1893" y="167"/>
                    </a:cubicBezTo>
                    <a:lnTo>
                      <a:pt x="1960" y="167"/>
                    </a:lnTo>
                    <a:close/>
                    <a:moveTo>
                      <a:pt x="1751" y="575"/>
                    </a:moveTo>
                    <a:cubicBezTo>
                      <a:pt x="1718" y="600"/>
                      <a:pt x="1677" y="612"/>
                      <a:pt x="1628" y="612"/>
                    </a:cubicBezTo>
                    <a:cubicBezTo>
                      <a:pt x="1593" y="612"/>
                      <a:pt x="1562" y="607"/>
                      <a:pt x="1537" y="595"/>
                    </a:cubicBezTo>
                    <a:cubicBezTo>
                      <a:pt x="1511" y="584"/>
                      <a:pt x="1490" y="568"/>
                      <a:pt x="1472" y="548"/>
                    </a:cubicBezTo>
                    <a:cubicBezTo>
                      <a:pt x="1455" y="528"/>
                      <a:pt x="1442" y="504"/>
                      <a:pt x="1433" y="476"/>
                    </a:cubicBezTo>
                    <a:cubicBezTo>
                      <a:pt x="1424" y="447"/>
                      <a:pt x="1419" y="417"/>
                      <a:pt x="1418" y="384"/>
                    </a:cubicBezTo>
                    <a:cubicBezTo>
                      <a:pt x="1418" y="350"/>
                      <a:pt x="1423" y="320"/>
                      <a:pt x="1433" y="293"/>
                    </a:cubicBezTo>
                    <a:cubicBezTo>
                      <a:pt x="1444" y="265"/>
                      <a:pt x="1458" y="241"/>
                      <a:pt x="1476" y="221"/>
                    </a:cubicBezTo>
                    <a:cubicBezTo>
                      <a:pt x="1494" y="200"/>
                      <a:pt x="1516" y="185"/>
                      <a:pt x="1541" y="173"/>
                    </a:cubicBezTo>
                    <a:cubicBezTo>
                      <a:pt x="1566" y="162"/>
                      <a:pt x="1594" y="157"/>
                      <a:pt x="1623" y="157"/>
                    </a:cubicBezTo>
                    <a:cubicBezTo>
                      <a:pt x="1662" y="157"/>
                      <a:pt x="1694" y="164"/>
                      <a:pt x="1720" y="181"/>
                    </a:cubicBezTo>
                    <a:cubicBezTo>
                      <a:pt x="1745" y="197"/>
                      <a:pt x="1766" y="217"/>
                      <a:pt x="1782" y="242"/>
                    </a:cubicBezTo>
                    <a:cubicBezTo>
                      <a:pt x="1797" y="266"/>
                      <a:pt x="1808" y="294"/>
                      <a:pt x="1814" y="323"/>
                    </a:cubicBezTo>
                    <a:cubicBezTo>
                      <a:pt x="1820" y="352"/>
                      <a:pt x="1822" y="380"/>
                      <a:pt x="1821" y="406"/>
                    </a:cubicBezTo>
                    <a:cubicBezTo>
                      <a:pt x="1494" y="406"/>
                      <a:pt x="1494" y="406"/>
                      <a:pt x="1494" y="406"/>
                    </a:cubicBezTo>
                    <a:cubicBezTo>
                      <a:pt x="1494" y="425"/>
                      <a:pt x="1496" y="444"/>
                      <a:pt x="1501" y="461"/>
                    </a:cubicBezTo>
                    <a:cubicBezTo>
                      <a:pt x="1506" y="478"/>
                      <a:pt x="1514" y="493"/>
                      <a:pt x="1526" y="506"/>
                    </a:cubicBezTo>
                    <a:cubicBezTo>
                      <a:pt x="1537" y="520"/>
                      <a:pt x="1551" y="530"/>
                      <a:pt x="1568" y="538"/>
                    </a:cubicBezTo>
                    <a:cubicBezTo>
                      <a:pt x="1586" y="546"/>
                      <a:pt x="1607" y="550"/>
                      <a:pt x="1630" y="550"/>
                    </a:cubicBezTo>
                    <a:cubicBezTo>
                      <a:pt x="1661" y="550"/>
                      <a:pt x="1685" y="543"/>
                      <a:pt x="1705" y="529"/>
                    </a:cubicBezTo>
                    <a:cubicBezTo>
                      <a:pt x="1724" y="515"/>
                      <a:pt x="1737" y="493"/>
                      <a:pt x="1743" y="465"/>
                    </a:cubicBezTo>
                    <a:cubicBezTo>
                      <a:pt x="1814" y="465"/>
                      <a:pt x="1814" y="465"/>
                      <a:pt x="1814" y="465"/>
                    </a:cubicBezTo>
                    <a:cubicBezTo>
                      <a:pt x="1804" y="513"/>
                      <a:pt x="1783" y="550"/>
                      <a:pt x="1751" y="575"/>
                    </a:cubicBezTo>
                    <a:moveTo>
                      <a:pt x="1733" y="295"/>
                    </a:moveTo>
                    <a:cubicBezTo>
                      <a:pt x="1727" y="280"/>
                      <a:pt x="1718" y="267"/>
                      <a:pt x="1707" y="256"/>
                    </a:cubicBezTo>
                    <a:cubicBezTo>
                      <a:pt x="1696" y="245"/>
                      <a:pt x="1683" y="236"/>
                      <a:pt x="1668" y="229"/>
                    </a:cubicBezTo>
                    <a:cubicBezTo>
                      <a:pt x="1654" y="223"/>
                      <a:pt x="1637" y="220"/>
                      <a:pt x="1619" y="220"/>
                    </a:cubicBezTo>
                    <a:cubicBezTo>
                      <a:pt x="1601" y="220"/>
                      <a:pt x="1584" y="223"/>
                      <a:pt x="1569" y="229"/>
                    </a:cubicBezTo>
                    <a:cubicBezTo>
                      <a:pt x="1554" y="236"/>
                      <a:pt x="1541" y="245"/>
                      <a:pt x="1530" y="256"/>
                    </a:cubicBezTo>
                    <a:cubicBezTo>
                      <a:pt x="1520" y="267"/>
                      <a:pt x="1511" y="281"/>
                      <a:pt x="1505" y="295"/>
                    </a:cubicBezTo>
                    <a:cubicBezTo>
                      <a:pt x="1499" y="310"/>
                      <a:pt x="1495" y="326"/>
                      <a:pt x="1494" y="343"/>
                    </a:cubicBezTo>
                    <a:cubicBezTo>
                      <a:pt x="1745" y="343"/>
                      <a:pt x="1745" y="343"/>
                      <a:pt x="1745" y="343"/>
                    </a:cubicBezTo>
                    <a:cubicBezTo>
                      <a:pt x="1744" y="326"/>
                      <a:pt x="1740" y="310"/>
                      <a:pt x="1733" y="295"/>
                    </a:cubicBezTo>
                    <a:moveTo>
                      <a:pt x="1273" y="322"/>
                    </a:moveTo>
                    <a:cubicBezTo>
                      <a:pt x="1268" y="302"/>
                      <a:pt x="1260" y="285"/>
                      <a:pt x="1249" y="270"/>
                    </a:cubicBezTo>
                    <a:cubicBezTo>
                      <a:pt x="1238" y="254"/>
                      <a:pt x="1224" y="242"/>
                      <a:pt x="1207" y="233"/>
                    </a:cubicBezTo>
                    <a:cubicBezTo>
                      <a:pt x="1189" y="224"/>
                      <a:pt x="1169" y="220"/>
                      <a:pt x="1146" y="220"/>
                    </a:cubicBezTo>
                    <a:cubicBezTo>
                      <a:pt x="1122" y="220"/>
                      <a:pt x="1102" y="224"/>
                      <a:pt x="1085" y="234"/>
                    </a:cubicBezTo>
                    <a:cubicBezTo>
                      <a:pt x="1068" y="244"/>
                      <a:pt x="1054" y="256"/>
                      <a:pt x="1043" y="272"/>
                    </a:cubicBezTo>
                    <a:cubicBezTo>
                      <a:pt x="1033" y="287"/>
                      <a:pt x="1025" y="305"/>
                      <a:pt x="1020" y="324"/>
                    </a:cubicBezTo>
                    <a:cubicBezTo>
                      <a:pt x="1015" y="344"/>
                      <a:pt x="1013" y="364"/>
                      <a:pt x="1013" y="384"/>
                    </a:cubicBezTo>
                    <a:cubicBezTo>
                      <a:pt x="1013" y="406"/>
                      <a:pt x="1015" y="426"/>
                      <a:pt x="1021" y="446"/>
                    </a:cubicBezTo>
                    <a:cubicBezTo>
                      <a:pt x="1026" y="467"/>
                      <a:pt x="1034" y="484"/>
                      <a:pt x="1044" y="499"/>
                    </a:cubicBezTo>
                    <a:cubicBezTo>
                      <a:pt x="1056" y="514"/>
                      <a:pt x="1070" y="527"/>
                      <a:pt x="1087" y="536"/>
                    </a:cubicBezTo>
                    <a:cubicBezTo>
                      <a:pt x="1105" y="545"/>
                      <a:pt x="1126" y="550"/>
                      <a:pt x="1150" y="550"/>
                    </a:cubicBezTo>
                    <a:cubicBezTo>
                      <a:pt x="1175" y="550"/>
                      <a:pt x="1196" y="545"/>
                      <a:pt x="1213" y="536"/>
                    </a:cubicBezTo>
                    <a:cubicBezTo>
                      <a:pt x="1229" y="526"/>
                      <a:pt x="1243" y="513"/>
                      <a:pt x="1253" y="498"/>
                    </a:cubicBezTo>
                    <a:cubicBezTo>
                      <a:pt x="1263" y="482"/>
                      <a:pt x="1270" y="464"/>
                      <a:pt x="1275" y="444"/>
                    </a:cubicBezTo>
                    <a:cubicBezTo>
                      <a:pt x="1279" y="423"/>
                      <a:pt x="1281" y="402"/>
                      <a:pt x="1281" y="381"/>
                    </a:cubicBezTo>
                    <a:cubicBezTo>
                      <a:pt x="1281" y="361"/>
                      <a:pt x="1279" y="341"/>
                      <a:pt x="1273" y="322"/>
                    </a:cubicBezTo>
                    <a:moveTo>
                      <a:pt x="1015" y="167"/>
                    </a:moveTo>
                    <a:cubicBezTo>
                      <a:pt x="1015" y="226"/>
                      <a:pt x="1015" y="226"/>
                      <a:pt x="1015" y="226"/>
                    </a:cubicBezTo>
                    <a:cubicBezTo>
                      <a:pt x="1017" y="226"/>
                      <a:pt x="1017" y="226"/>
                      <a:pt x="1017" y="226"/>
                    </a:cubicBezTo>
                    <a:cubicBezTo>
                      <a:pt x="1029" y="202"/>
                      <a:pt x="1048" y="184"/>
                      <a:pt x="1073" y="173"/>
                    </a:cubicBezTo>
                    <a:cubicBezTo>
                      <a:pt x="1098" y="162"/>
                      <a:pt x="1126" y="157"/>
                      <a:pt x="1156" y="157"/>
                    </a:cubicBezTo>
                    <a:cubicBezTo>
                      <a:pt x="1190" y="157"/>
                      <a:pt x="1220" y="163"/>
                      <a:pt x="1245" y="175"/>
                    </a:cubicBezTo>
                    <a:cubicBezTo>
                      <a:pt x="1270" y="187"/>
                      <a:pt x="1290" y="204"/>
                      <a:pt x="1307" y="225"/>
                    </a:cubicBezTo>
                    <a:cubicBezTo>
                      <a:pt x="1324" y="246"/>
                      <a:pt x="1336" y="271"/>
                      <a:pt x="1345" y="298"/>
                    </a:cubicBezTo>
                    <a:cubicBezTo>
                      <a:pt x="1353" y="326"/>
                      <a:pt x="1357" y="355"/>
                      <a:pt x="1357" y="386"/>
                    </a:cubicBezTo>
                    <a:cubicBezTo>
                      <a:pt x="1357" y="417"/>
                      <a:pt x="1353" y="446"/>
                      <a:pt x="1345" y="474"/>
                    </a:cubicBezTo>
                    <a:cubicBezTo>
                      <a:pt x="1337" y="501"/>
                      <a:pt x="1325" y="525"/>
                      <a:pt x="1308" y="546"/>
                    </a:cubicBezTo>
                    <a:cubicBezTo>
                      <a:pt x="1291" y="567"/>
                      <a:pt x="1270" y="583"/>
                      <a:pt x="1246" y="595"/>
                    </a:cubicBezTo>
                    <a:cubicBezTo>
                      <a:pt x="1221" y="606"/>
                      <a:pt x="1191" y="612"/>
                      <a:pt x="1158" y="612"/>
                    </a:cubicBezTo>
                    <a:cubicBezTo>
                      <a:pt x="1147" y="612"/>
                      <a:pt x="1136" y="611"/>
                      <a:pt x="1122" y="609"/>
                    </a:cubicBezTo>
                    <a:cubicBezTo>
                      <a:pt x="1109" y="607"/>
                      <a:pt x="1096" y="603"/>
                      <a:pt x="1083" y="598"/>
                    </a:cubicBezTo>
                    <a:cubicBezTo>
                      <a:pt x="1070" y="593"/>
                      <a:pt x="1058" y="586"/>
                      <a:pt x="1046" y="577"/>
                    </a:cubicBezTo>
                    <a:cubicBezTo>
                      <a:pt x="1035" y="569"/>
                      <a:pt x="1025" y="558"/>
                      <a:pt x="1017" y="545"/>
                    </a:cubicBezTo>
                    <a:cubicBezTo>
                      <a:pt x="1015" y="545"/>
                      <a:pt x="1015" y="545"/>
                      <a:pt x="1015" y="545"/>
                    </a:cubicBezTo>
                    <a:cubicBezTo>
                      <a:pt x="1015" y="769"/>
                      <a:pt x="1015" y="769"/>
                      <a:pt x="1015" y="769"/>
                    </a:cubicBezTo>
                    <a:cubicBezTo>
                      <a:pt x="944" y="769"/>
                      <a:pt x="944" y="769"/>
                      <a:pt x="944" y="769"/>
                    </a:cubicBezTo>
                    <a:cubicBezTo>
                      <a:pt x="944" y="167"/>
                      <a:pt x="944" y="167"/>
                      <a:pt x="944" y="167"/>
                    </a:cubicBezTo>
                    <a:lnTo>
                      <a:pt x="1015" y="167"/>
                    </a:lnTo>
                    <a:close/>
                    <a:moveTo>
                      <a:pt x="469" y="167"/>
                    </a:moveTo>
                    <a:cubicBezTo>
                      <a:pt x="561" y="167"/>
                      <a:pt x="561" y="167"/>
                      <a:pt x="561" y="167"/>
                    </a:cubicBezTo>
                    <a:cubicBezTo>
                      <a:pt x="666" y="319"/>
                      <a:pt x="666" y="319"/>
                      <a:pt x="666" y="319"/>
                    </a:cubicBezTo>
                    <a:cubicBezTo>
                      <a:pt x="775" y="167"/>
                      <a:pt x="775" y="167"/>
                      <a:pt x="775" y="167"/>
                    </a:cubicBezTo>
                    <a:cubicBezTo>
                      <a:pt x="861" y="167"/>
                      <a:pt x="861" y="167"/>
                      <a:pt x="861" y="167"/>
                    </a:cubicBezTo>
                    <a:cubicBezTo>
                      <a:pt x="711" y="368"/>
                      <a:pt x="711" y="368"/>
                      <a:pt x="711" y="368"/>
                    </a:cubicBezTo>
                    <a:cubicBezTo>
                      <a:pt x="880" y="603"/>
                      <a:pt x="880" y="603"/>
                      <a:pt x="880" y="603"/>
                    </a:cubicBezTo>
                    <a:cubicBezTo>
                      <a:pt x="787" y="603"/>
                      <a:pt x="787" y="603"/>
                      <a:pt x="787" y="603"/>
                    </a:cubicBezTo>
                    <a:cubicBezTo>
                      <a:pt x="666" y="422"/>
                      <a:pt x="666" y="422"/>
                      <a:pt x="666" y="422"/>
                    </a:cubicBezTo>
                    <a:cubicBezTo>
                      <a:pt x="545" y="603"/>
                      <a:pt x="545" y="603"/>
                      <a:pt x="545" y="603"/>
                    </a:cubicBezTo>
                    <a:cubicBezTo>
                      <a:pt x="458" y="603"/>
                      <a:pt x="458" y="603"/>
                      <a:pt x="458" y="603"/>
                    </a:cubicBezTo>
                    <a:cubicBezTo>
                      <a:pt x="622" y="373"/>
                      <a:pt x="622" y="373"/>
                      <a:pt x="622" y="373"/>
                    </a:cubicBezTo>
                    <a:lnTo>
                      <a:pt x="469" y="167"/>
                    </a:lnTo>
                    <a:close/>
                    <a:moveTo>
                      <a:pt x="416" y="0"/>
                    </a:moveTo>
                    <a:cubicBezTo>
                      <a:pt x="416" y="68"/>
                      <a:pt x="416" y="68"/>
                      <a:pt x="416" y="68"/>
                    </a:cubicBezTo>
                    <a:cubicBezTo>
                      <a:pt x="80" y="68"/>
                      <a:pt x="80" y="68"/>
                      <a:pt x="80" y="68"/>
                    </a:cubicBezTo>
                    <a:cubicBezTo>
                      <a:pt x="80" y="259"/>
                      <a:pt x="80" y="259"/>
                      <a:pt x="80" y="259"/>
                    </a:cubicBezTo>
                    <a:cubicBezTo>
                      <a:pt x="393" y="259"/>
                      <a:pt x="393" y="259"/>
                      <a:pt x="393" y="259"/>
                    </a:cubicBezTo>
                    <a:cubicBezTo>
                      <a:pt x="393" y="327"/>
                      <a:pt x="393" y="327"/>
                      <a:pt x="393" y="327"/>
                    </a:cubicBezTo>
                    <a:cubicBezTo>
                      <a:pt x="80" y="327"/>
                      <a:pt x="80" y="327"/>
                      <a:pt x="80" y="327"/>
                    </a:cubicBezTo>
                    <a:cubicBezTo>
                      <a:pt x="80" y="536"/>
                      <a:pt x="80" y="536"/>
                      <a:pt x="80" y="536"/>
                    </a:cubicBezTo>
                    <a:cubicBezTo>
                      <a:pt x="419" y="536"/>
                      <a:pt x="419" y="536"/>
                      <a:pt x="419" y="536"/>
                    </a:cubicBezTo>
                    <a:cubicBezTo>
                      <a:pt x="419" y="603"/>
                      <a:pt x="419" y="603"/>
                      <a:pt x="419" y="603"/>
                    </a:cubicBezTo>
                    <a:cubicBezTo>
                      <a:pt x="0" y="603"/>
                      <a:pt x="0" y="603"/>
                      <a:pt x="0" y="603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416" y="0"/>
                    </a:lnTo>
                    <a:close/>
                  </a:path>
                </a:pathLst>
              </a:custGeom>
              <a:solidFill>
                <a:srgbClr val="8182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  <p:sp>
            <p:nvSpPr>
              <p:cNvPr id="32" name="Freeform 7"/>
              <p:cNvSpPr>
                <a:spLocks/>
              </p:cNvSpPr>
              <p:nvPr userDrawn="1"/>
            </p:nvSpPr>
            <p:spPr bwMode="gray">
              <a:xfrm>
                <a:off x="2637" y="737"/>
                <a:ext cx="436" cy="519"/>
              </a:xfrm>
              <a:custGeom>
                <a:avLst/>
                <a:gdLst>
                  <a:gd name="T0" fmla="*/ 1607 w 2526"/>
                  <a:gd name="T1" fmla="*/ 580 h 3008"/>
                  <a:gd name="T2" fmla="*/ 657 w 2526"/>
                  <a:gd name="T3" fmla="*/ 1504 h 3008"/>
                  <a:gd name="T4" fmla="*/ 1611 w 2526"/>
                  <a:gd name="T5" fmla="*/ 2428 h 3008"/>
                  <a:gd name="T6" fmla="*/ 2522 w 2526"/>
                  <a:gd name="T7" fmla="*/ 2046 h 3008"/>
                  <a:gd name="T8" fmla="*/ 2522 w 2526"/>
                  <a:gd name="T9" fmla="*/ 2738 h 3008"/>
                  <a:gd name="T10" fmla="*/ 1564 w 2526"/>
                  <a:gd name="T11" fmla="*/ 3008 h 3008"/>
                  <a:gd name="T12" fmla="*/ 0 w 2526"/>
                  <a:gd name="T13" fmla="*/ 1504 h 3008"/>
                  <a:gd name="T14" fmla="*/ 1568 w 2526"/>
                  <a:gd name="T15" fmla="*/ 0 h 3008"/>
                  <a:gd name="T16" fmla="*/ 2526 w 2526"/>
                  <a:gd name="T17" fmla="*/ 224 h 3008"/>
                  <a:gd name="T18" fmla="*/ 2526 w 2526"/>
                  <a:gd name="T19" fmla="*/ 903 h 3008"/>
                  <a:gd name="T20" fmla="*/ 1607 w 2526"/>
                  <a:gd name="T21" fmla="*/ 580 h 3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26" h="3008">
                    <a:moveTo>
                      <a:pt x="1607" y="580"/>
                    </a:moveTo>
                    <a:cubicBezTo>
                      <a:pt x="1018" y="580"/>
                      <a:pt x="657" y="1040"/>
                      <a:pt x="657" y="1504"/>
                    </a:cubicBezTo>
                    <a:cubicBezTo>
                      <a:pt x="657" y="2063"/>
                      <a:pt x="1113" y="2428"/>
                      <a:pt x="1611" y="2428"/>
                    </a:cubicBezTo>
                    <a:cubicBezTo>
                      <a:pt x="1942" y="2428"/>
                      <a:pt x="2256" y="2282"/>
                      <a:pt x="2522" y="2046"/>
                    </a:cubicBezTo>
                    <a:cubicBezTo>
                      <a:pt x="2522" y="2738"/>
                      <a:pt x="2522" y="2738"/>
                      <a:pt x="2522" y="2738"/>
                    </a:cubicBezTo>
                    <a:cubicBezTo>
                      <a:pt x="2243" y="2905"/>
                      <a:pt x="1860" y="3008"/>
                      <a:pt x="1564" y="3008"/>
                    </a:cubicBezTo>
                    <a:cubicBezTo>
                      <a:pt x="713" y="3008"/>
                      <a:pt x="0" y="2316"/>
                      <a:pt x="0" y="1504"/>
                    </a:cubicBezTo>
                    <a:cubicBezTo>
                      <a:pt x="0" y="645"/>
                      <a:pt x="717" y="0"/>
                      <a:pt x="1568" y="0"/>
                    </a:cubicBezTo>
                    <a:cubicBezTo>
                      <a:pt x="1895" y="0"/>
                      <a:pt x="2277" y="99"/>
                      <a:pt x="2526" y="224"/>
                    </a:cubicBezTo>
                    <a:cubicBezTo>
                      <a:pt x="2526" y="903"/>
                      <a:pt x="2526" y="903"/>
                      <a:pt x="2526" y="903"/>
                    </a:cubicBezTo>
                    <a:cubicBezTo>
                      <a:pt x="2213" y="697"/>
                      <a:pt x="1895" y="580"/>
                      <a:pt x="1607" y="580"/>
                    </a:cubicBezTo>
                  </a:path>
                </a:pathLst>
              </a:custGeom>
              <a:solidFill>
                <a:srgbClr val="E319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  <p:sp>
            <p:nvSpPr>
              <p:cNvPr id="33" name="Freeform 8"/>
              <p:cNvSpPr>
                <a:spLocks/>
              </p:cNvSpPr>
              <p:nvPr userDrawn="1"/>
            </p:nvSpPr>
            <p:spPr bwMode="gray">
              <a:xfrm>
                <a:off x="3112" y="737"/>
                <a:ext cx="451" cy="519"/>
              </a:xfrm>
              <a:custGeom>
                <a:avLst/>
                <a:gdLst>
                  <a:gd name="T0" fmla="*/ 1577 w 2612"/>
                  <a:gd name="T1" fmla="*/ 3008 h 3008"/>
                  <a:gd name="T2" fmla="*/ 0 w 2612"/>
                  <a:gd name="T3" fmla="*/ 1504 h 3008"/>
                  <a:gd name="T4" fmla="*/ 1615 w 2612"/>
                  <a:gd name="T5" fmla="*/ 0 h 3008"/>
                  <a:gd name="T6" fmla="*/ 2595 w 2612"/>
                  <a:gd name="T7" fmla="*/ 202 h 3008"/>
                  <a:gd name="T8" fmla="*/ 2595 w 2612"/>
                  <a:gd name="T9" fmla="*/ 877 h 3008"/>
                  <a:gd name="T10" fmla="*/ 1628 w 2612"/>
                  <a:gd name="T11" fmla="*/ 580 h 3008"/>
                  <a:gd name="T12" fmla="*/ 657 w 2612"/>
                  <a:gd name="T13" fmla="*/ 1504 h 3008"/>
                  <a:gd name="T14" fmla="*/ 1637 w 2612"/>
                  <a:gd name="T15" fmla="*/ 2445 h 3008"/>
                  <a:gd name="T16" fmla="*/ 1993 w 2612"/>
                  <a:gd name="T17" fmla="*/ 2385 h 3008"/>
                  <a:gd name="T18" fmla="*/ 1993 w 2612"/>
                  <a:gd name="T19" fmla="*/ 1844 h 3008"/>
                  <a:gd name="T20" fmla="*/ 1512 w 2612"/>
                  <a:gd name="T21" fmla="*/ 1844 h 3008"/>
                  <a:gd name="T22" fmla="*/ 1512 w 2612"/>
                  <a:gd name="T23" fmla="*/ 1272 h 3008"/>
                  <a:gd name="T24" fmla="*/ 2612 w 2612"/>
                  <a:gd name="T25" fmla="*/ 1272 h 3008"/>
                  <a:gd name="T26" fmla="*/ 2612 w 2612"/>
                  <a:gd name="T27" fmla="*/ 2793 h 3008"/>
                  <a:gd name="T28" fmla="*/ 1577 w 2612"/>
                  <a:gd name="T29" fmla="*/ 3008 h 3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12" h="3008">
                    <a:moveTo>
                      <a:pt x="1577" y="3008"/>
                    </a:moveTo>
                    <a:cubicBezTo>
                      <a:pt x="722" y="3008"/>
                      <a:pt x="0" y="2342"/>
                      <a:pt x="0" y="1504"/>
                    </a:cubicBezTo>
                    <a:cubicBezTo>
                      <a:pt x="0" y="658"/>
                      <a:pt x="717" y="0"/>
                      <a:pt x="1615" y="0"/>
                    </a:cubicBezTo>
                    <a:cubicBezTo>
                      <a:pt x="1942" y="0"/>
                      <a:pt x="2346" y="86"/>
                      <a:pt x="2595" y="202"/>
                    </a:cubicBezTo>
                    <a:cubicBezTo>
                      <a:pt x="2595" y="877"/>
                      <a:pt x="2595" y="877"/>
                      <a:pt x="2595" y="877"/>
                    </a:cubicBezTo>
                    <a:cubicBezTo>
                      <a:pt x="2312" y="714"/>
                      <a:pt x="1947" y="580"/>
                      <a:pt x="1628" y="580"/>
                    </a:cubicBezTo>
                    <a:cubicBezTo>
                      <a:pt x="1040" y="580"/>
                      <a:pt x="657" y="1040"/>
                      <a:pt x="657" y="1504"/>
                    </a:cubicBezTo>
                    <a:cubicBezTo>
                      <a:pt x="657" y="2050"/>
                      <a:pt x="1109" y="2445"/>
                      <a:pt x="1637" y="2445"/>
                    </a:cubicBezTo>
                    <a:cubicBezTo>
                      <a:pt x="1749" y="2445"/>
                      <a:pt x="1856" y="2437"/>
                      <a:pt x="1993" y="2385"/>
                    </a:cubicBezTo>
                    <a:cubicBezTo>
                      <a:pt x="1993" y="1844"/>
                      <a:pt x="1993" y="1844"/>
                      <a:pt x="1993" y="1844"/>
                    </a:cubicBezTo>
                    <a:cubicBezTo>
                      <a:pt x="1512" y="1844"/>
                      <a:pt x="1512" y="1844"/>
                      <a:pt x="1512" y="1844"/>
                    </a:cubicBezTo>
                    <a:cubicBezTo>
                      <a:pt x="1512" y="1272"/>
                      <a:pt x="1512" y="1272"/>
                      <a:pt x="1512" y="1272"/>
                    </a:cubicBezTo>
                    <a:cubicBezTo>
                      <a:pt x="2612" y="1272"/>
                      <a:pt x="2612" y="1272"/>
                      <a:pt x="2612" y="1272"/>
                    </a:cubicBezTo>
                    <a:cubicBezTo>
                      <a:pt x="2612" y="2793"/>
                      <a:pt x="2612" y="2793"/>
                      <a:pt x="2612" y="2793"/>
                    </a:cubicBezTo>
                    <a:cubicBezTo>
                      <a:pt x="2299" y="2935"/>
                      <a:pt x="1947" y="3008"/>
                      <a:pt x="1577" y="3008"/>
                    </a:cubicBezTo>
                  </a:path>
                </a:pathLst>
              </a:custGeom>
              <a:solidFill>
                <a:srgbClr val="E319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  <p:sp>
            <p:nvSpPr>
              <p:cNvPr id="34" name="Rectangle 9"/>
              <p:cNvSpPr>
                <a:spLocks noChangeArrowheads="1"/>
              </p:cNvSpPr>
              <p:nvPr userDrawn="1"/>
            </p:nvSpPr>
            <p:spPr bwMode="gray">
              <a:xfrm>
                <a:off x="3646" y="747"/>
                <a:ext cx="106" cy="499"/>
              </a:xfrm>
              <a:prstGeom prst="rect">
                <a:avLst/>
              </a:prstGeom>
              <a:solidFill>
                <a:srgbClr val="E319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  <p:sp>
            <p:nvSpPr>
              <p:cNvPr id="35" name="Freeform 10"/>
              <p:cNvSpPr>
                <a:spLocks noEditPoints="1"/>
              </p:cNvSpPr>
              <p:nvPr userDrawn="1"/>
            </p:nvSpPr>
            <p:spPr bwMode="gray">
              <a:xfrm>
                <a:off x="3759" y="1373"/>
                <a:ext cx="63" cy="64"/>
              </a:xfrm>
              <a:custGeom>
                <a:avLst/>
                <a:gdLst>
                  <a:gd name="T0" fmla="*/ 14 w 370"/>
                  <a:gd name="T1" fmla="*/ 111 h 368"/>
                  <a:gd name="T2" fmla="*/ 54 w 370"/>
                  <a:gd name="T3" fmla="*/ 53 h 368"/>
                  <a:gd name="T4" fmla="*/ 114 w 370"/>
                  <a:gd name="T5" fmla="*/ 14 h 368"/>
                  <a:gd name="T6" fmla="*/ 185 w 370"/>
                  <a:gd name="T7" fmla="*/ 0 h 368"/>
                  <a:gd name="T8" fmla="*/ 256 w 370"/>
                  <a:gd name="T9" fmla="*/ 14 h 368"/>
                  <a:gd name="T10" fmla="*/ 315 w 370"/>
                  <a:gd name="T11" fmla="*/ 53 h 368"/>
                  <a:gd name="T12" fmla="*/ 355 w 370"/>
                  <a:gd name="T13" fmla="*/ 111 h 368"/>
                  <a:gd name="T14" fmla="*/ 370 w 370"/>
                  <a:gd name="T15" fmla="*/ 183 h 368"/>
                  <a:gd name="T16" fmla="*/ 355 w 370"/>
                  <a:gd name="T17" fmla="*/ 257 h 368"/>
                  <a:gd name="T18" fmla="*/ 315 w 370"/>
                  <a:gd name="T19" fmla="*/ 315 h 368"/>
                  <a:gd name="T20" fmla="*/ 256 w 370"/>
                  <a:gd name="T21" fmla="*/ 354 h 368"/>
                  <a:gd name="T22" fmla="*/ 185 w 370"/>
                  <a:gd name="T23" fmla="*/ 368 h 368"/>
                  <a:gd name="T24" fmla="*/ 114 w 370"/>
                  <a:gd name="T25" fmla="*/ 354 h 368"/>
                  <a:gd name="T26" fmla="*/ 54 w 370"/>
                  <a:gd name="T27" fmla="*/ 315 h 368"/>
                  <a:gd name="T28" fmla="*/ 14 w 370"/>
                  <a:gd name="T29" fmla="*/ 257 h 368"/>
                  <a:gd name="T30" fmla="*/ 0 w 370"/>
                  <a:gd name="T31" fmla="*/ 183 h 368"/>
                  <a:gd name="T32" fmla="*/ 14 w 370"/>
                  <a:gd name="T33" fmla="*/ 111 h 368"/>
                  <a:gd name="T34" fmla="*/ 44 w 370"/>
                  <a:gd name="T35" fmla="*/ 246 h 368"/>
                  <a:gd name="T36" fmla="*/ 76 w 370"/>
                  <a:gd name="T37" fmla="*/ 296 h 368"/>
                  <a:gd name="T38" fmla="*/ 125 w 370"/>
                  <a:gd name="T39" fmla="*/ 329 h 368"/>
                  <a:gd name="T40" fmla="*/ 185 w 370"/>
                  <a:gd name="T41" fmla="*/ 341 h 368"/>
                  <a:gd name="T42" fmla="*/ 245 w 370"/>
                  <a:gd name="T43" fmla="*/ 329 h 368"/>
                  <a:gd name="T44" fmla="*/ 293 w 370"/>
                  <a:gd name="T45" fmla="*/ 296 h 368"/>
                  <a:gd name="T46" fmla="*/ 325 w 370"/>
                  <a:gd name="T47" fmla="*/ 246 h 368"/>
                  <a:gd name="T48" fmla="*/ 336 w 370"/>
                  <a:gd name="T49" fmla="*/ 183 h 368"/>
                  <a:gd name="T50" fmla="*/ 325 w 370"/>
                  <a:gd name="T51" fmla="*/ 122 h 368"/>
                  <a:gd name="T52" fmla="*/ 293 w 370"/>
                  <a:gd name="T53" fmla="*/ 72 h 368"/>
                  <a:gd name="T54" fmla="*/ 245 w 370"/>
                  <a:gd name="T55" fmla="*/ 39 h 368"/>
                  <a:gd name="T56" fmla="*/ 185 w 370"/>
                  <a:gd name="T57" fmla="*/ 27 h 368"/>
                  <a:gd name="T58" fmla="*/ 125 w 370"/>
                  <a:gd name="T59" fmla="*/ 39 h 368"/>
                  <a:gd name="T60" fmla="*/ 76 w 370"/>
                  <a:gd name="T61" fmla="*/ 72 h 368"/>
                  <a:gd name="T62" fmla="*/ 44 w 370"/>
                  <a:gd name="T63" fmla="*/ 122 h 368"/>
                  <a:gd name="T64" fmla="*/ 33 w 370"/>
                  <a:gd name="T65" fmla="*/ 183 h 368"/>
                  <a:gd name="T66" fmla="*/ 44 w 370"/>
                  <a:gd name="T67" fmla="*/ 246 h 368"/>
                  <a:gd name="T68" fmla="*/ 196 w 370"/>
                  <a:gd name="T69" fmla="*/ 77 h 368"/>
                  <a:gd name="T70" fmla="*/ 253 w 370"/>
                  <a:gd name="T71" fmla="*/ 92 h 368"/>
                  <a:gd name="T72" fmla="*/ 272 w 370"/>
                  <a:gd name="T73" fmla="*/ 138 h 368"/>
                  <a:gd name="T74" fmla="*/ 255 w 370"/>
                  <a:gd name="T75" fmla="*/ 181 h 368"/>
                  <a:gd name="T76" fmla="*/ 215 w 370"/>
                  <a:gd name="T77" fmla="*/ 197 h 368"/>
                  <a:gd name="T78" fmla="*/ 277 w 370"/>
                  <a:gd name="T79" fmla="*/ 292 h 368"/>
                  <a:gd name="T80" fmla="*/ 241 w 370"/>
                  <a:gd name="T81" fmla="*/ 292 h 368"/>
                  <a:gd name="T82" fmla="*/ 182 w 370"/>
                  <a:gd name="T83" fmla="*/ 199 h 368"/>
                  <a:gd name="T84" fmla="*/ 147 w 370"/>
                  <a:gd name="T85" fmla="*/ 199 h 368"/>
                  <a:gd name="T86" fmla="*/ 147 w 370"/>
                  <a:gd name="T87" fmla="*/ 292 h 368"/>
                  <a:gd name="T88" fmla="*/ 113 w 370"/>
                  <a:gd name="T89" fmla="*/ 292 h 368"/>
                  <a:gd name="T90" fmla="*/ 113 w 370"/>
                  <a:gd name="T91" fmla="*/ 77 h 368"/>
                  <a:gd name="T92" fmla="*/ 196 w 370"/>
                  <a:gd name="T93" fmla="*/ 77 h 368"/>
                  <a:gd name="T94" fmla="*/ 182 w 370"/>
                  <a:gd name="T95" fmla="*/ 172 h 368"/>
                  <a:gd name="T96" fmla="*/ 203 w 370"/>
                  <a:gd name="T97" fmla="*/ 171 h 368"/>
                  <a:gd name="T98" fmla="*/ 221 w 370"/>
                  <a:gd name="T99" fmla="*/ 167 h 368"/>
                  <a:gd name="T100" fmla="*/ 234 w 370"/>
                  <a:gd name="T101" fmla="*/ 156 h 368"/>
                  <a:gd name="T102" fmla="*/ 238 w 370"/>
                  <a:gd name="T103" fmla="*/ 137 h 368"/>
                  <a:gd name="T104" fmla="*/ 234 w 370"/>
                  <a:gd name="T105" fmla="*/ 119 h 368"/>
                  <a:gd name="T106" fmla="*/ 223 w 370"/>
                  <a:gd name="T107" fmla="*/ 109 h 368"/>
                  <a:gd name="T108" fmla="*/ 208 w 370"/>
                  <a:gd name="T109" fmla="*/ 105 h 368"/>
                  <a:gd name="T110" fmla="*/ 191 w 370"/>
                  <a:gd name="T111" fmla="*/ 103 h 368"/>
                  <a:gd name="T112" fmla="*/ 147 w 370"/>
                  <a:gd name="T113" fmla="*/ 103 h 368"/>
                  <a:gd name="T114" fmla="*/ 147 w 370"/>
                  <a:gd name="T115" fmla="*/ 172 h 368"/>
                  <a:gd name="T116" fmla="*/ 182 w 370"/>
                  <a:gd name="T117" fmla="*/ 172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70" h="368">
                    <a:moveTo>
                      <a:pt x="14" y="111"/>
                    </a:moveTo>
                    <a:cubicBezTo>
                      <a:pt x="24" y="89"/>
                      <a:pt x="37" y="69"/>
                      <a:pt x="54" y="53"/>
                    </a:cubicBezTo>
                    <a:cubicBezTo>
                      <a:pt x="72" y="37"/>
                      <a:pt x="91" y="24"/>
                      <a:pt x="114" y="14"/>
                    </a:cubicBezTo>
                    <a:cubicBezTo>
                      <a:pt x="136" y="5"/>
                      <a:pt x="160" y="0"/>
                      <a:pt x="185" y="0"/>
                    </a:cubicBezTo>
                    <a:cubicBezTo>
                      <a:pt x="210" y="0"/>
                      <a:pt x="234" y="5"/>
                      <a:pt x="256" y="14"/>
                    </a:cubicBezTo>
                    <a:cubicBezTo>
                      <a:pt x="279" y="24"/>
                      <a:pt x="298" y="37"/>
                      <a:pt x="315" y="53"/>
                    </a:cubicBezTo>
                    <a:cubicBezTo>
                      <a:pt x="332" y="69"/>
                      <a:pt x="345" y="89"/>
                      <a:pt x="355" y="111"/>
                    </a:cubicBezTo>
                    <a:cubicBezTo>
                      <a:pt x="365" y="133"/>
                      <a:pt x="370" y="157"/>
                      <a:pt x="370" y="183"/>
                    </a:cubicBezTo>
                    <a:cubicBezTo>
                      <a:pt x="370" y="210"/>
                      <a:pt x="365" y="234"/>
                      <a:pt x="355" y="257"/>
                    </a:cubicBezTo>
                    <a:cubicBezTo>
                      <a:pt x="345" y="279"/>
                      <a:pt x="332" y="299"/>
                      <a:pt x="315" y="315"/>
                    </a:cubicBezTo>
                    <a:cubicBezTo>
                      <a:pt x="298" y="332"/>
                      <a:pt x="279" y="345"/>
                      <a:pt x="256" y="354"/>
                    </a:cubicBezTo>
                    <a:cubicBezTo>
                      <a:pt x="234" y="363"/>
                      <a:pt x="210" y="368"/>
                      <a:pt x="185" y="368"/>
                    </a:cubicBezTo>
                    <a:cubicBezTo>
                      <a:pt x="160" y="368"/>
                      <a:pt x="136" y="363"/>
                      <a:pt x="114" y="354"/>
                    </a:cubicBezTo>
                    <a:cubicBezTo>
                      <a:pt x="91" y="345"/>
                      <a:pt x="72" y="332"/>
                      <a:pt x="54" y="315"/>
                    </a:cubicBezTo>
                    <a:cubicBezTo>
                      <a:pt x="37" y="299"/>
                      <a:pt x="24" y="279"/>
                      <a:pt x="14" y="257"/>
                    </a:cubicBezTo>
                    <a:cubicBezTo>
                      <a:pt x="5" y="234"/>
                      <a:pt x="0" y="210"/>
                      <a:pt x="0" y="183"/>
                    </a:cubicBezTo>
                    <a:cubicBezTo>
                      <a:pt x="0" y="157"/>
                      <a:pt x="5" y="133"/>
                      <a:pt x="14" y="111"/>
                    </a:cubicBezTo>
                    <a:moveTo>
                      <a:pt x="44" y="246"/>
                    </a:moveTo>
                    <a:cubicBezTo>
                      <a:pt x="52" y="265"/>
                      <a:pt x="63" y="282"/>
                      <a:pt x="76" y="296"/>
                    </a:cubicBezTo>
                    <a:cubicBezTo>
                      <a:pt x="90" y="310"/>
                      <a:pt x="106" y="321"/>
                      <a:pt x="125" y="329"/>
                    </a:cubicBezTo>
                    <a:cubicBezTo>
                      <a:pt x="143" y="337"/>
                      <a:pt x="163" y="341"/>
                      <a:pt x="185" y="341"/>
                    </a:cubicBezTo>
                    <a:cubicBezTo>
                      <a:pt x="207" y="341"/>
                      <a:pt x="226" y="337"/>
                      <a:pt x="245" y="329"/>
                    </a:cubicBezTo>
                    <a:cubicBezTo>
                      <a:pt x="263" y="321"/>
                      <a:pt x="279" y="310"/>
                      <a:pt x="293" y="296"/>
                    </a:cubicBezTo>
                    <a:cubicBezTo>
                      <a:pt x="306" y="282"/>
                      <a:pt x="317" y="265"/>
                      <a:pt x="325" y="246"/>
                    </a:cubicBezTo>
                    <a:cubicBezTo>
                      <a:pt x="333" y="227"/>
                      <a:pt x="336" y="206"/>
                      <a:pt x="336" y="183"/>
                    </a:cubicBezTo>
                    <a:cubicBezTo>
                      <a:pt x="336" y="161"/>
                      <a:pt x="333" y="141"/>
                      <a:pt x="325" y="122"/>
                    </a:cubicBezTo>
                    <a:cubicBezTo>
                      <a:pt x="317" y="103"/>
                      <a:pt x="306" y="86"/>
                      <a:pt x="293" y="72"/>
                    </a:cubicBezTo>
                    <a:cubicBezTo>
                      <a:pt x="279" y="58"/>
                      <a:pt x="263" y="47"/>
                      <a:pt x="245" y="39"/>
                    </a:cubicBezTo>
                    <a:cubicBezTo>
                      <a:pt x="226" y="31"/>
                      <a:pt x="207" y="27"/>
                      <a:pt x="185" y="27"/>
                    </a:cubicBezTo>
                    <a:cubicBezTo>
                      <a:pt x="163" y="27"/>
                      <a:pt x="143" y="31"/>
                      <a:pt x="125" y="39"/>
                    </a:cubicBezTo>
                    <a:cubicBezTo>
                      <a:pt x="106" y="47"/>
                      <a:pt x="90" y="58"/>
                      <a:pt x="76" y="72"/>
                    </a:cubicBezTo>
                    <a:cubicBezTo>
                      <a:pt x="63" y="86"/>
                      <a:pt x="52" y="103"/>
                      <a:pt x="44" y="122"/>
                    </a:cubicBezTo>
                    <a:cubicBezTo>
                      <a:pt x="37" y="141"/>
                      <a:pt x="33" y="161"/>
                      <a:pt x="33" y="183"/>
                    </a:cubicBezTo>
                    <a:cubicBezTo>
                      <a:pt x="33" y="206"/>
                      <a:pt x="37" y="227"/>
                      <a:pt x="44" y="246"/>
                    </a:cubicBezTo>
                    <a:moveTo>
                      <a:pt x="196" y="77"/>
                    </a:moveTo>
                    <a:cubicBezTo>
                      <a:pt x="222" y="77"/>
                      <a:pt x="241" y="82"/>
                      <a:pt x="253" y="92"/>
                    </a:cubicBezTo>
                    <a:cubicBezTo>
                      <a:pt x="266" y="102"/>
                      <a:pt x="272" y="117"/>
                      <a:pt x="272" y="138"/>
                    </a:cubicBezTo>
                    <a:cubicBezTo>
                      <a:pt x="272" y="157"/>
                      <a:pt x="266" y="172"/>
                      <a:pt x="255" y="181"/>
                    </a:cubicBezTo>
                    <a:cubicBezTo>
                      <a:pt x="245" y="190"/>
                      <a:pt x="231" y="195"/>
                      <a:pt x="215" y="197"/>
                    </a:cubicBezTo>
                    <a:cubicBezTo>
                      <a:pt x="277" y="292"/>
                      <a:pt x="277" y="292"/>
                      <a:pt x="277" y="292"/>
                    </a:cubicBezTo>
                    <a:cubicBezTo>
                      <a:pt x="241" y="292"/>
                      <a:pt x="241" y="292"/>
                      <a:pt x="241" y="292"/>
                    </a:cubicBezTo>
                    <a:cubicBezTo>
                      <a:pt x="182" y="199"/>
                      <a:pt x="182" y="199"/>
                      <a:pt x="182" y="199"/>
                    </a:cubicBezTo>
                    <a:cubicBezTo>
                      <a:pt x="147" y="199"/>
                      <a:pt x="147" y="199"/>
                      <a:pt x="147" y="199"/>
                    </a:cubicBezTo>
                    <a:cubicBezTo>
                      <a:pt x="147" y="292"/>
                      <a:pt x="147" y="292"/>
                      <a:pt x="147" y="292"/>
                    </a:cubicBezTo>
                    <a:cubicBezTo>
                      <a:pt x="113" y="292"/>
                      <a:pt x="113" y="292"/>
                      <a:pt x="113" y="292"/>
                    </a:cubicBezTo>
                    <a:cubicBezTo>
                      <a:pt x="113" y="77"/>
                      <a:pt x="113" y="77"/>
                      <a:pt x="113" y="77"/>
                    </a:cubicBezTo>
                    <a:lnTo>
                      <a:pt x="196" y="77"/>
                    </a:lnTo>
                    <a:close/>
                    <a:moveTo>
                      <a:pt x="182" y="172"/>
                    </a:moveTo>
                    <a:cubicBezTo>
                      <a:pt x="189" y="172"/>
                      <a:pt x="196" y="172"/>
                      <a:pt x="203" y="171"/>
                    </a:cubicBezTo>
                    <a:cubicBezTo>
                      <a:pt x="210" y="171"/>
                      <a:pt x="216" y="169"/>
                      <a:pt x="221" y="167"/>
                    </a:cubicBezTo>
                    <a:cubicBezTo>
                      <a:pt x="226" y="165"/>
                      <a:pt x="230" y="161"/>
                      <a:pt x="234" y="156"/>
                    </a:cubicBezTo>
                    <a:cubicBezTo>
                      <a:pt x="237" y="152"/>
                      <a:pt x="238" y="145"/>
                      <a:pt x="238" y="137"/>
                    </a:cubicBezTo>
                    <a:cubicBezTo>
                      <a:pt x="238" y="129"/>
                      <a:pt x="237" y="123"/>
                      <a:pt x="234" y="119"/>
                    </a:cubicBezTo>
                    <a:cubicBezTo>
                      <a:pt x="231" y="115"/>
                      <a:pt x="228" y="112"/>
                      <a:pt x="223" y="109"/>
                    </a:cubicBezTo>
                    <a:cubicBezTo>
                      <a:pt x="219" y="107"/>
                      <a:pt x="214" y="106"/>
                      <a:pt x="208" y="105"/>
                    </a:cubicBezTo>
                    <a:cubicBezTo>
                      <a:pt x="202" y="104"/>
                      <a:pt x="197" y="103"/>
                      <a:pt x="191" y="103"/>
                    </a:cubicBezTo>
                    <a:cubicBezTo>
                      <a:pt x="147" y="103"/>
                      <a:pt x="147" y="103"/>
                      <a:pt x="147" y="103"/>
                    </a:cubicBezTo>
                    <a:cubicBezTo>
                      <a:pt x="147" y="172"/>
                      <a:pt x="147" y="172"/>
                      <a:pt x="147" y="172"/>
                    </a:cubicBezTo>
                    <a:lnTo>
                      <a:pt x="182" y="172"/>
                    </a:lnTo>
                    <a:close/>
                  </a:path>
                </a:pathLst>
              </a:custGeom>
              <a:solidFill>
                <a:srgbClr val="8182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86688583"/>
      </p:ext>
    </p:extLst>
  </p:cSld>
  <p:clrMapOvr>
    <a:masterClrMapping/>
  </p:clrMapOvr>
  <p:hf hdr="0" ftr="0"/>
  <p:extLst>
    <p:ext uri="{DCECCB84-F9BA-43D5-87BE-67443E8EF086}">
      <p15:sldGuideLst xmlns:p15="http://schemas.microsoft.com/office/powerpoint/2012/main">
        <p15:guide id="1" pos="3432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 title="&lt;IGNORE&gt;"/>
          <p:cNvGrpSpPr/>
          <p:nvPr/>
        </p:nvGrpSpPr>
        <p:grpSpPr bwMode="gray">
          <a:xfrm>
            <a:off x="9026591" y="0"/>
            <a:ext cx="3165938" cy="3168734"/>
            <a:chOff x="9028942" y="0"/>
            <a:chExt cx="3166763" cy="3168734"/>
          </a:xfrm>
        </p:grpSpPr>
        <p:sp>
          <p:nvSpPr>
            <p:cNvPr id="26" name="Rectangle 25"/>
            <p:cNvSpPr/>
            <p:nvPr userDrawn="1"/>
          </p:nvSpPr>
          <p:spPr bwMode="gray">
            <a:xfrm>
              <a:off x="9032033" y="116999"/>
              <a:ext cx="3159967" cy="1114641"/>
            </a:xfrm>
            <a:prstGeom prst="rect">
              <a:avLst/>
            </a:prstGeom>
            <a:solidFill>
              <a:schemeClr val="bg2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7" name="Group 4"/>
            <p:cNvGrpSpPr>
              <a:grpSpLocks noChangeAspect="1"/>
            </p:cNvGrpSpPr>
            <p:nvPr userDrawn="1"/>
          </p:nvGrpSpPr>
          <p:grpSpPr bwMode="gray">
            <a:xfrm>
              <a:off x="9028942" y="0"/>
              <a:ext cx="3166763" cy="3168734"/>
              <a:chOff x="1260" y="0"/>
              <a:chExt cx="3240" cy="3240"/>
            </a:xfrm>
          </p:grpSpPr>
          <p:sp>
            <p:nvSpPr>
              <p:cNvPr id="28" name="AutoShape 3"/>
              <p:cNvSpPr>
                <a:spLocks noChangeAspect="1" noChangeArrowheads="1" noTextEdit="1"/>
              </p:cNvSpPr>
              <p:nvPr userDrawn="1"/>
            </p:nvSpPr>
            <p:spPr bwMode="gray">
              <a:xfrm>
                <a:off x="1260" y="0"/>
                <a:ext cx="3240" cy="3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  <p:sp>
            <p:nvSpPr>
              <p:cNvPr id="29" name="Freeform 5"/>
              <p:cNvSpPr>
                <a:spLocks/>
              </p:cNvSpPr>
              <p:nvPr userDrawn="1"/>
            </p:nvSpPr>
            <p:spPr bwMode="gray">
              <a:xfrm>
                <a:off x="1260" y="0"/>
                <a:ext cx="3240" cy="3240"/>
              </a:xfrm>
              <a:custGeom>
                <a:avLst/>
                <a:gdLst>
                  <a:gd name="T0" fmla="*/ 0 w 3240"/>
                  <a:gd name="T1" fmla="*/ 0 h 3240"/>
                  <a:gd name="T2" fmla="*/ 0 w 3240"/>
                  <a:gd name="T3" fmla="*/ 374 h 3240"/>
                  <a:gd name="T4" fmla="*/ 2866 w 3240"/>
                  <a:gd name="T5" fmla="*/ 374 h 3240"/>
                  <a:gd name="T6" fmla="*/ 2866 w 3240"/>
                  <a:gd name="T7" fmla="*/ 3240 h 3240"/>
                  <a:gd name="T8" fmla="*/ 3240 w 3240"/>
                  <a:gd name="T9" fmla="*/ 3240 h 3240"/>
                  <a:gd name="T10" fmla="*/ 3240 w 3240"/>
                  <a:gd name="T11" fmla="*/ 0 h 3240"/>
                  <a:gd name="T12" fmla="*/ 0 w 3240"/>
                  <a:gd name="T13" fmla="*/ 0 h 3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40" h="3240">
                    <a:moveTo>
                      <a:pt x="0" y="0"/>
                    </a:moveTo>
                    <a:lnTo>
                      <a:pt x="0" y="374"/>
                    </a:lnTo>
                    <a:lnTo>
                      <a:pt x="2866" y="374"/>
                    </a:lnTo>
                    <a:lnTo>
                      <a:pt x="2866" y="3240"/>
                    </a:lnTo>
                    <a:lnTo>
                      <a:pt x="3240" y="3240"/>
                    </a:lnTo>
                    <a:lnTo>
                      <a:pt x="324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E16A00"/>
                  </a:gs>
                  <a:gs pos="50000">
                    <a:srgbClr val="E31937"/>
                  </a:gs>
                  <a:gs pos="100000">
                    <a:srgbClr val="991F3D"/>
                  </a:gs>
                </a:gsLst>
                <a:lin ang="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  <p:sp>
            <p:nvSpPr>
              <p:cNvPr id="30" name="Freeform 6"/>
              <p:cNvSpPr>
                <a:spLocks noEditPoints="1"/>
              </p:cNvSpPr>
              <p:nvPr userDrawn="1"/>
            </p:nvSpPr>
            <p:spPr bwMode="gray">
              <a:xfrm>
                <a:off x="1938" y="1380"/>
                <a:ext cx="1814" cy="132"/>
              </a:xfrm>
              <a:custGeom>
                <a:avLst/>
                <a:gdLst>
                  <a:gd name="T0" fmla="*/ 10511 w 10511"/>
                  <a:gd name="T1" fmla="*/ 603 h 769"/>
                  <a:gd name="T2" fmla="*/ 10353 w 10511"/>
                  <a:gd name="T3" fmla="*/ 36 h 769"/>
                  <a:gd name="T4" fmla="*/ 10210 w 10511"/>
                  <a:gd name="T5" fmla="*/ 251 h 769"/>
                  <a:gd name="T6" fmla="*/ 9927 w 10511"/>
                  <a:gd name="T7" fmla="*/ 356 h 769"/>
                  <a:gd name="T8" fmla="*/ 9378 w 10511"/>
                  <a:gd name="T9" fmla="*/ 384 h 769"/>
                  <a:gd name="T10" fmla="*/ 9461 w 10511"/>
                  <a:gd name="T11" fmla="*/ 461 h 769"/>
                  <a:gd name="T12" fmla="*/ 9629 w 10511"/>
                  <a:gd name="T13" fmla="*/ 229 h 769"/>
                  <a:gd name="T14" fmla="*/ 8751 w 10511"/>
                  <a:gd name="T15" fmla="*/ 231 h 769"/>
                  <a:gd name="T16" fmla="*/ 9294 w 10511"/>
                  <a:gd name="T17" fmla="*/ 603 h 769"/>
                  <a:gd name="T18" fmla="*/ 8952 w 10511"/>
                  <a:gd name="T19" fmla="*/ 603 h 769"/>
                  <a:gd name="T20" fmla="*/ 8754 w 10511"/>
                  <a:gd name="T21" fmla="*/ 603 h 769"/>
                  <a:gd name="T22" fmla="*/ 8543 w 10511"/>
                  <a:gd name="T23" fmla="*/ 538 h 769"/>
                  <a:gd name="T24" fmla="*/ 8370 w 10511"/>
                  <a:gd name="T25" fmla="*/ 230 h 769"/>
                  <a:gd name="T26" fmla="*/ 8305 w 10511"/>
                  <a:gd name="T27" fmla="*/ 166 h 769"/>
                  <a:gd name="T28" fmla="*/ 7719 w 10511"/>
                  <a:gd name="T29" fmla="*/ 157 h 769"/>
                  <a:gd name="T30" fmla="*/ 8049 w 10511"/>
                  <a:gd name="T31" fmla="*/ 603 h 769"/>
                  <a:gd name="T32" fmla="*/ 7779 w 10511"/>
                  <a:gd name="T33" fmla="*/ 317 h 769"/>
                  <a:gd name="T34" fmla="*/ 7509 w 10511"/>
                  <a:gd name="T35" fmla="*/ 603 h 769"/>
                  <a:gd name="T36" fmla="*/ 7255 w 10511"/>
                  <a:gd name="T37" fmla="*/ 157 h 769"/>
                  <a:gd name="T38" fmla="*/ 7287 w 10511"/>
                  <a:gd name="T39" fmla="*/ 227 h 769"/>
                  <a:gd name="T40" fmla="*/ 6977 w 10511"/>
                  <a:gd name="T41" fmla="*/ 220 h 769"/>
                  <a:gd name="T42" fmla="*/ 6334 w 10511"/>
                  <a:gd name="T43" fmla="*/ 223 h 769"/>
                  <a:gd name="T44" fmla="*/ 6492 w 10511"/>
                  <a:gd name="T45" fmla="*/ 612 h 769"/>
                  <a:gd name="T46" fmla="*/ 6545 w 10511"/>
                  <a:gd name="T47" fmla="*/ 539 h 769"/>
                  <a:gd name="T48" fmla="*/ 6367 w 10511"/>
                  <a:gd name="T49" fmla="*/ 315 h 769"/>
                  <a:gd name="T50" fmla="*/ 5933 w 10511"/>
                  <a:gd name="T51" fmla="*/ 501 h 769"/>
                  <a:gd name="T52" fmla="*/ 5840 w 10511"/>
                  <a:gd name="T53" fmla="*/ 480 h 769"/>
                  <a:gd name="T54" fmla="*/ 6147 w 10511"/>
                  <a:gd name="T55" fmla="*/ 307 h 769"/>
                  <a:gd name="T56" fmla="*/ 5262 w 10511"/>
                  <a:gd name="T57" fmla="*/ 173 h 769"/>
                  <a:gd name="T58" fmla="*/ 5351 w 10511"/>
                  <a:gd name="T59" fmla="*/ 550 h 769"/>
                  <a:gd name="T60" fmla="*/ 5252 w 10511"/>
                  <a:gd name="T61" fmla="*/ 256 h 769"/>
                  <a:gd name="T62" fmla="*/ 4864 w 10511"/>
                  <a:gd name="T63" fmla="*/ 161 h 769"/>
                  <a:gd name="T64" fmla="*/ 4894 w 10511"/>
                  <a:gd name="T65" fmla="*/ 220 h 769"/>
                  <a:gd name="T66" fmla="*/ 4614 w 10511"/>
                  <a:gd name="T67" fmla="*/ 230 h 769"/>
                  <a:gd name="T68" fmla="*/ 4512 w 10511"/>
                  <a:gd name="T69" fmla="*/ 599 h 769"/>
                  <a:gd name="T70" fmla="*/ 4527 w 10511"/>
                  <a:gd name="T71" fmla="*/ 167 h 769"/>
                  <a:gd name="T72" fmla="*/ 3839 w 10511"/>
                  <a:gd name="T73" fmla="*/ 173 h 769"/>
                  <a:gd name="T74" fmla="*/ 3928 w 10511"/>
                  <a:gd name="T75" fmla="*/ 550 h 769"/>
                  <a:gd name="T76" fmla="*/ 3828 w 10511"/>
                  <a:gd name="T77" fmla="*/ 256 h 769"/>
                  <a:gd name="T78" fmla="*/ 3339 w 10511"/>
                  <a:gd name="T79" fmla="*/ 390 h 769"/>
                  <a:gd name="T80" fmla="*/ 3379 w 10511"/>
                  <a:gd name="T81" fmla="*/ 596 h 769"/>
                  <a:gd name="T82" fmla="*/ 3637 w 10511"/>
                  <a:gd name="T83" fmla="*/ 240 h 769"/>
                  <a:gd name="T84" fmla="*/ 3171 w 10511"/>
                  <a:gd name="T85" fmla="*/ 251 h 769"/>
                  <a:gd name="T86" fmla="*/ 2889 w 10511"/>
                  <a:gd name="T87" fmla="*/ 356 h 769"/>
                  <a:gd name="T88" fmla="*/ 2340 w 10511"/>
                  <a:gd name="T89" fmla="*/ 384 h 769"/>
                  <a:gd name="T90" fmla="*/ 2423 w 10511"/>
                  <a:gd name="T91" fmla="*/ 461 h 769"/>
                  <a:gd name="T92" fmla="*/ 2590 w 10511"/>
                  <a:gd name="T93" fmla="*/ 229 h 769"/>
                  <a:gd name="T94" fmla="*/ 2181 w 10511"/>
                  <a:gd name="T95" fmla="*/ 166 h 769"/>
                  <a:gd name="T96" fmla="*/ 1962 w 10511"/>
                  <a:gd name="T97" fmla="*/ 259 h 769"/>
                  <a:gd name="T98" fmla="*/ 1893 w 10511"/>
                  <a:gd name="T99" fmla="*/ 167 h 769"/>
                  <a:gd name="T100" fmla="*/ 1541 w 10511"/>
                  <a:gd name="T101" fmla="*/ 173 h 769"/>
                  <a:gd name="T102" fmla="*/ 1630 w 10511"/>
                  <a:gd name="T103" fmla="*/ 550 h 769"/>
                  <a:gd name="T104" fmla="*/ 1530 w 10511"/>
                  <a:gd name="T105" fmla="*/ 256 h 769"/>
                  <a:gd name="T106" fmla="*/ 1043 w 10511"/>
                  <a:gd name="T107" fmla="*/ 272 h 769"/>
                  <a:gd name="T108" fmla="*/ 1281 w 10511"/>
                  <a:gd name="T109" fmla="*/ 381 h 769"/>
                  <a:gd name="T110" fmla="*/ 1357 w 10511"/>
                  <a:gd name="T111" fmla="*/ 386 h 769"/>
                  <a:gd name="T112" fmla="*/ 1015 w 10511"/>
                  <a:gd name="T113" fmla="*/ 769 h 769"/>
                  <a:gd name="T114" fmla="*/ 880 w 10511"/>
                  <a:gd name="T115" fmla="*/ 603 h 769"/>
                  <a:gd name="T116" fmla="*/ 80 w 10511"/>
                  <a:gd name="T117" fmla="*/ 259 h 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511" h="769">
                    <a:moveTo>
                      <a:pt x="10511" y="167"/>
                    </a:moveTo>
                    <a:cubicBezTo>
                      <a:pt x="10511" y="230"/>
                      <a:pt x="10511" y="230"/>
                      <a:pt x="10511" y="230"/>
                    </a:cubicBezTo>
                    <a:cubicBezTo>
                      <a:pt x="10424" y="230"/>
                      <a:pt x="10424" y="230"/>
                      <a:pt x="10424" y="230"/>
                    </a:cubicBezTo>
                    <a:cubicBezTo>
                      <a:pt x="10424" y="501"/>
                      <a:pt x="10424" y="501"/>
                      <a:pt x="10424" y="501"/>
                    </a:cubicBezTo>
                    <a:cubicBezTo>
                      <a:pt x="10424" y="509"/>
                      <a:pt x="10425" y="516"/>
                      <a:pt x="10427" y="521"/>
                    </a:cubicBezTo>
                    <a:cubicBezTo>
                      <a:pt x="10428" y="526"/>
                      <a:pt x="10431" y="530"/>
                      <a:pt x="10435" y="533"/>
                    </a:cubicBezTo>
                    <a:cubicBezTo>
                      <a:pt x="10439" y="536"/>
                      <a:pt x="10444" y="538"/>
                      <a:pt x="10451" y="538"/>
                    </a:cubicBezTo>
                    <a:cubicBezTo>
                      <a:pt x="10458" y="540"/>
                      <a:pt x="10467" y="540"/>
                      <a:pt x="10478" y="540"/>
                    </a:cubicBezTo>
                    <a:cubicBezTo>
                      <a:pt x="10511" y="540"/>
                      <a:pt x="10511" y="540"/>
                      <a:pt x="10511" y="540"/>
                    </a:cubicBezTo>
                    <a:cubicBezTo>
                      <a:pt x="10511" y="603"/>
                      <a:pt x="10511" y="603"/>
                      <a:pt x="10511" y="603"/>
                    </a:cubicBezTo>
                    <a:cubicBezTo>
                      <a:pt x="10457" y="603"/>
                      <a:pt x="10457" y="603"/>
                      <a:pt x="10457" y="603"/>
                    </a:cubicBezTo>
                    <a:cubicBezTo>
                      <a:pt x="10438" y="603"/>
                      <a:pt x="10422" y="602"/>
                      <a:pt x="10409" y="599"/>
                    </a:cubicBezTo>
                    <a:cubicBezTo>
                      <a:pt x="10396" y="597"/>
                      <a:pt x="10385" y="592"/>
                      <a:pt x="10377" y="585"/>
                    </a:cubicBezTo>
                    <a:cubicBezTo>
                      <a:pt x="10369" y="579"/>
                      <a:pt x="10363" y="569"/>
                      <a:pt x="10359" y="557"/>
                    </a:cubicBezTo>
                    <a:cubicBezTo>
                      <a:pt x="10355" y="544"/>
                      <a:pt x="10353" y="528"/>
                      <a:pt x="10353" y="508"/>
                    </a:cubicBezTo>
                    <a:cubicBezTo>
                      <a:pt x="10353" y="230"/>
                      <a:pt x="10353" y="230"/>
                      <a:pt x="10353" y="230"/>
                    </a:cubicBezTo>
                    <a:cubicBezTo>
                      <a:pt x="10278" y="230"/>
                      <a:pt x="10278" y="230"/>
                      <a:pt x="10278" y="230"/>
                    </a:cubicBezTo>
                    <a:cubicBezTo>
                      <a:pt x="10278" y="167"/>
                      <a:pt x="10278" y="167"/>
                      <a:pt x="10278" y="167"/>
                    </a:cubicBezTo>
                    <a:cubicBezTo>
                      <a:pt x="10353" y="167"/>
                      <a:pt x="10353" y="167"/>
                      <a:pt x="10353" y="167"/>
                    </a:cubicBezTo>
                    <a:cubicBezTo>
                      <a:pt x="10353" y="36"/>
                      <a:pt x="10353" y="36"/>
                      <a:pt x="10353" y="36"/>
                    </a:cubicBezTo>
                    <a:cubicBezTo>
                      <a:pt x="10424" y="36"/>
                      <a:pt x="10424" y="36"/>
                      <a:pt x="10424" y="36"/>
                    </a:cubicBezTo>
                    <a:cubicBezTo>
                      <a:pt x="10424" y="167"/>
                      <a:pt x="10424" y="167"/>
                      <a:pt x="10424" y="167"/>
                    </a:cubicBezTo>
                    <a:lnTo>
                      <a:pt x="10511" y="167"/>
                    </a:lnTo>
                    <a:close/>
                    <a:moveTo>
                      <a:pt x="9923" y="167"/>
                    </a:moveTo>
                    <a:cubicBezTo>
                      <a:pt x="9923" y="236"/>
                      <a:pt x="9923" y="236"/>
                      <a:pt x="9923" y="236"/>
                    </a:cubicBezTo>
                    <a:cubicBezTo>
                      <a:pt x="9925" y="236"/>
                      <a:pt x="9925" y="236"/>
                      <a:pt x="9925" y="236"/>
                    </a:cubicBezTo>
                    <a:cubicBezTo>
                      <a:pt x="9955" y="183"/>
                      <a:pt x="10002" y="157"/>
                      <a:pt x="10067" y="157"/>
                    </a:cubicBezTo>
                    <a:cubicBezTo>
                      <a:pt x="10095" y="157"/>
                      <a:pt x="10119" y="160"/>
                      <a:pt x="10138" y="168"/>
                    </a:cubicBezTo>
                    <a:cubicBezTo>
                      <a:pt x="10157" y="176"/>
                      <a:pt x="10173" y="187"/>
                      <a:pt x="10185" y="201"/>
                    </a:cubicBezTo>
                    <a:cubicBezTo>
                      <a:pt x="10196" y="215"/>
                      <a:pt x="10205" y="232"/>
                      <a:pt x="10210" y="251"/>
                    </a:cubicBezTo>
                    <a:cubicBezTo>
                      <a:pt x="10215" y="271"/>
                      <a:pt x="10217" y="293"/>
                      <a:pt x="10217" y="316"/>
                    </a:cubicBezTo>
                    <a:cubicBezTo>
                      <a:pt x="10217" y="603"/>
                      <a:pt x="10217" y="603"/>
                      <a:pt x="10217" y="603"/>
                    </a:cubicBezTo>
                    <a:cubicBezTo>
                      <a:pt x="10145" y="603"/>
                      <a:pt x="10145" y="603"/>
                      <a:pt x="10145" y="603"/>
                    </a:cubicBezTo>
                    <a:cubicBezTo>
                      <a:pt x="10145" y="308"/>
                      <a:pt x="10145" y="308"/>
                      <a:pt x="10145" y="308"/>
                    </a:cubicBezTo>
                    <a:cubicBezTo>
                      <a:pt x="10145" y="281"/>
                      <a:pt x="10137" y="259"/>
                      <a:pt x="10121" y="243"/>
                    </a:cubicBezTo>
                    <a:cubicBezTo>
                      <a:pt x="10106" y="228"/>
                      <a:pt x="10084" y="220"/>
                      <a:pt x="10056" y="220"/>
                    </a:cubicBezTo>
                    <a:cubicBezTo>
                      <a:pt x="10034" y="220"/>
                      <a:pt x="10015" y="223"/>
                      <a:pt x="10000" y="230"/>
                    </a:cubicBezTo>
                    <a:cubicBezTo>
                      <a:pt x="9983" y="237"/>
                      <a:pt x="9970" y="246"/>
                      <a:pt x="9959" y="259"/>
                    </a:cubicBezTo>
                    <a:cubicBezTo>
                      <a:pt x="9949" y="271"/>
                      <a:pt x="9941" y="286"/>
                      <a:pt x="9935" y="302"/>
                    </a:cubicBezTo>
                    <a:cubicBezTo>
                      <a:pt x="9930" y="319"/>
                      <a:pt x="9927" y="337"/>
                      <a:pt x="9927" y="356"/>
                    </a:cubicBezTo>
                    <a:cubicBezTo>
                      <a:pt x="9927" y="603"/>
                      <a:pt x="9927" y="603"/>
                      <a:pt x="9927" y="603"/>
                    </a:cubicBezTo>
                    <a:cubicBezTo>
                      <a:pt x="9856" y="603"/>
                      <a:pt x="9856" y="603"/>
                      <a:pt x="9856" y="603"/>
                    </a:cubicBezTo>
                    <a:cubicBezTo>
                      <a:pt x="9856" y="167"/>
                      <a:pt x="9856" y="167"/>
                      <a:pt x="9856" y="167"/>
                    </a:cubicBezTo>
                    <a:lnTo>
                      <a:pt x="9923" y="167"/>
                    </a:lnTo>
                    <a:close/>
                    <a:moveTo>
                      <a:pt x="9711" y="575"/>
                    </a:moveTo>
                    <a:cubicBezTo>
                      <a:pt x="9678" y="600"/>
                      <a:pt x="9637" y="612"/>
                      <a:pt x="9588" y="612"/>
                    </a:cubicBezTo>
                    <a:cubicBezTo>
                      <a:pt x="9553" y="612"/>
                      <a:pt x="9523" y="607"/>
                      <a:pt x="9497" y="595"/>
                    </a:cubicBezTo>
                    <a:cubicBezTo>
                      <a:pt x="9472" y="584"/>
                      <a:pt x="9450" y="568"/>
                      <a:pt x="9433" y="548"/>
                    </a:cubicBezTo>
                    <a:cubicBezTo>
                      <a:pt x="9415" y="528"/>
                      <a:pt x="9402" y="504"/>
                      <a:pt x="9393" y="476"/>
                    </a:cubicBezTo>
                    <a:cubicBezTo>
                      <a:pt x="9385" y="447"/>
                      <a:pt x="9380" y="417"/>
                      <a:pt x="9378" y="384"/>
                    </a:cubicBezTo>
                    <a:cubicBezTo>
                      <a:pt x="9378" y="350"/>
                      <a:pt x="9384" y="320"/>
                      <a:pt x="9394" y="293"/>
                    </a:cubicBezTo>
                    <a:cubicBezTo>
                      <a:pt x="9404" y="265"/>
                      <a:pt x="9418" y="241"/>
                      <a:pt x="9437" y="221"/>
                    </a:cubicBezTo>
                    <a:cubicBezTo>
                      <a:pt x="9455" y="200"/>
                      <a:pt x="9476" y="185"/>
                      <a:pt x="9501" y="173"/>
                    </a:cubicBezTo>
                    <a:cubicBezTo>
                      <a:pt x="9526" y="162"/>
                      <a:pt x="9554" y="157"/>
                      <a:pt x="9584" y="157"/>
                    </a:cubicBezTo>
                    <a:cubicBezTo>
                      <a:pt x="9622" y="157"/>
                      <a:pt x="9655" y="164"/>
                      <a:pt x="9680" y="181"/>
                    </a:cubicBezTo>
                    <a:cubicBezTo>
                      <a:pt x="9706" y="197"/>
                      <a:pt x="9727" y="217"/>
                      <a:pt x="9742" y="242"/>
                    </a:cubicBezTo>
                    <a:cubicBezTo>
                      <a:pt x="9757" y="266"/>
                      <a:pt x="9768" y="294"/>
                      <a:pt x="9774" y="323"/>
                    </a:cubicBezTo>
                    <a:cubicBezTo>
                      <a:pt x="9780" y="352"/>
                      <a:pt x="9782" y="380"/>
                      <a:pt x="9781" y="406"/>
                    </a:cubicBezTo>
                    <a:cubicBezTo>
                      <a:pt x="9454" y="406"/>
                      <a:pt x="9454" y="406"/>
                      <a:pt x="9454" y="406"/>
                    </a:cubicBezTo>
                    <a:cubicBezTo>
                      <a:pt x="9454" y="425"/>
                      <a:pt x="9456" y="444"/>
                      <a:pt x="9461" y="461"/>
                    </a:cubicBezTo>
                    <a:cubicBezTo>
                      <a:pt x="9466" y="478"/>
                      <a:pt x="9475" y="493"/>
                      <a:pt x="9486" y="506"/>
                    </a:cubicBezTo>
                    <a:cubicBezTo>
                      <a:pt x="9497" y="520"/>
                      <a:pt x="9511" y="530"/>
                      <a:pt x="9529" y="538"/>
                    </a:cubicBezTo>
                    <a:cubicBezTo>
                      <a:pt x="9546" y="546"/>
                      <a:pt x="9567" y="550"/>
                      <a:pt x="9590" y="550"/>
                    </a:cubicBezTo>
                    <a:cubicBezTo>
                      <a:pt x="9621" y="550"/>
                      <a:pt x="9646" y="543"/>
                      <a:pt x="9665" y="529"/>
                    </a:cubicBezTo>
                    <a:cubicBezTo>
                      <a:pt x="9685" y="515"/>
                      <a:pt x="9698" y="493"/>
                      <a:pt x="9703" y="465"/>
                    </a:cubicBezTo>
                    <a:cubicBezTo>
                      <a:pt x="9775" y="465"/>
                      <a:pt x="9775" y="465"/>
                      <a:pt x="9775" y="465"/>
                    </a:cubicBezTo>
                    <a:cubicBezTo>
                      <a:pt x="9765" y="513"/>
                      <a:pt x="9744" y="550"/>
                      <a:pt x="9711" y="575"/>
                    </a:cubicBezTo>
                    <a:moveTo>
                      <a:pt x="9694" y="295"/>
                    </a:moveTo>
                    <a:cubicBezTo>
                      <a:pt x="9687" y="280"/>
                      <a:pt x="9679" y="267"/>
                      <a:pt x="9668" y="256"/>
                    </a:cubicBezTo>
                    <a:cubicBezTo>
                      <a:pt x="9657" y="245"/>
                      <a:pt x="9644" y="236"/>
                      <a:pt x="9629" y="229"/>
                    </a:cubicBezTo>
                    <a:cubicBezTo>
                      <a:pt x="9614" y="223"/>
                      <a:pt x="9597" y="220"/>
                      <a:pt x="9580" y="220"/>
                    </a:cubicBezTo>
                    <a:cubicBezTo>
                      <a:pt x="9561" y="220"/>
                      <a:pt x="9544" y="223"/>
                      <a:pt x="9529" y="229"/>
                    </a:cubicBezTo>
                    <a:cubicBezTo>
                      <a:pt x="9514" y="236"/>
                      <a:pt x="9502" y="245"/>
                      <a:pt x="9491" y="256"/>
                    </a:cubicBezTo>
                    <a:cubicBezTo>
                      <a:pt x="9480" y="267"/>
                      <a:pt x="9472" y="281"/>
                      <a:pt x="9466" y="295"/>
                    </a:cubicBezTo>
                    <a:cubicBezTo>
                      <a:pt x="9459" y="310"/>
                      <a:pt x="9456" y="326"/>
                      <a:pt x="9454" y="343"/>
                    </a:cubicBezTo>
                    <a:cubicBezTo>
                      <a:pt x="9705" y="343"/>
                      <a:pt x="9705" y="343"/>
                      <a:pt x="9705" y="343"/>
                    </a:cubicBezTo>
                    <a:cubicBezTo>
                      <a:pt x="9704" y="326"/>
                      <a:pt x="9700" y="310"/>
                      <a:pt x="9694" y="295"/>
                    </a:cubicBezTo>
                    <a:moveTo>
                      <a:pt x="8750" y="167"/>
                    </a:moveTo>
                    <a:cubicBezTo>
                      <a:pt x="8750" y="231"/>
                      <a:pt x="8750" y="231"/>
                      <a:pt x="8750" y="231"/>
                    </a:cubicBezTo>
                    <a:cubicBezTo>
                      <a:pt x="8751" y="231"/>
                      <a:pt x="8751" y="231"/>
                      <a:pt x="8751" y="231"/>
                    </a:cubicBezTo>
                    <a:cubicBezTo>
                      <a:pt x="8784" y="181"/>
                      <a:pt x="8831" y="157"/>
                      <a:pt x="8892" y="157"/>
                    </a:cubicBezTo>
                    <a:cubicBezTo>
                      <a:pt x="8919" y="157"/>
                      <a:pt x="8944" y="162"/>
                      <a:pt x="8966" y="173"/>
                    </a:cubicBezTo>
                    <a:cubicBezTo>
                      <a:pt x="8988" y="185"/>
                      <a:pt x="9003" y="204"/>
                      <a:pt x="9012" y="231"/>
                    </a:cubicBezTo>
                    <a:cubicBezTo>
                      <a:pt x="9027" y="207"/>
                      <a:pt x="9046" y="189"/>
                      <a:pt x="9070" y="176"/>
                    </a:cubicBezTo>
                    <a:cubicBezTo>
                      <a:pt x="9094" y="163"/>
                      <a:pt x="9120" y="157"/>
                      <a:pt x="9149" y="157"/>
                    </a:cubicBezTo>
                    <a:cubicBezTo>
                      <a:pt x="9171" y="157"/>
                      <a:pt x="9191" y="159"/>
                      <a:pt x="9209" y="164"/>
                    </a:cubicBezTo>
                    <a:cubicBezTo>
                      <a:pt x="9226" y="168"/>
                      <a:pt x="9241" y="176"/>
                      <a:pt x="9254" y="186"/>
                    </a:cubicBezTo>
                    <a:cubicBezTo>
                      <a:pt x="9267" y="196"/>
                      <a:pt x="9277" y="209"/>
                      <a:pt x="9284" y="225"/>
                    </a:cubicBezTo>
                    <a:cubicBezTo>
                      <a:pt x="9290" y="241"/>
                      <a:pt x="9294" y="261"/>
                      <a:pt x="9294" y="283"/>
                    </a:cubicBezTo>
                    <a:cubicBezTo>
                      <a:pt x="9294" y="603"/>
                      <a:pt x="9294" y="603"/>
                      <a:pt x="9294" y="603"/>
                    </a:cubicBezTo>
                    <a:cubicBezTo>
                      <a:pt x="9222" y="603"/>
                      <a:pt x="9222" y="603"/>
                      <a:pt x="9222" y="603"/>
                    </a:cubicBezTo>
                    <a:cubicBezTo>
                      <a:pt x="9222" y="317"/>
                      <a:pt x="9222" y="317"/>
                      <a:pt x="9222" y="317"/>
                    </a:cubicBezTo>
                    <a:cubicBezTo>
                      <a:pt x="9222" y="303"/>
                      <a:pt x="9221" y="291"/>
                      <a:pt x="9219" y="279"/>
                    </a:cubicBezTo>
                    <a:cubicBezTo>
                      <a:pt x="9217" y="267"/>
                      <a:pt x="9213" y="257"/>
                      <a:pt x="9206" y="248"/>
                    </a:cubicBezTo>
                    <a:cubicBezTo>
                      <a:pt x="9200" y="239"/>
                      <a:pt x="9191" y="233"/>
                      <a:pt x="9181" y="227"/>
                    </a:cubicBezTo>
                    <a:cubicBezTo>
                      <a:pt x="9170" y="222"/>
                      <a:pt x="9155" y="220"/>
                      <a:pt x="9138" y="220"/>
                    </a:cubicBezTo>
                    <a:cubicBezTo>
                      <a:pt x="9103" y="220"/>
                      <a:pt x="9075" y="230"/>
                      <a:pt x="9054" y="250"/>
                    </a:cubicBezTo>
                    <a:cubicBezTo>
                      <a:pt x="9034" y="270"/>
                      <a:pt x="9024" y="297"/>
                      <a:pt x="9024" y="331"/>
                    </a:cubicBezTo>
                    <a:cubicBezTo>
                      <a:pt x="9024" y="603"/>
                      <a:pt x="9024" y="603"/>
                      <a:pt x="9024" y="603"/>
                    </a:cubicBezTo>
                    <a:cubicBezTo>
                      <a:pt x="8952" y="603"/>
                      <a:pt x="8952" y="603"/>
                      <a:pt x="8952" y="603"/>
                    </a:cubicBezTo>
                    <a:cubicBezTo>
                      <a:pt x="8952" y="317"/>
                      <a:pt x="8952" y="317"/>
                      <a:pt x="8952" y="317"/>
                    </a:cubicBezTo>
                    <a:cubicBezTo>
                      <a:pt x="8952" y="303"/>
                      <a:pt x="8951" y="290"/>
                      <a:pt x="8948" y="278"/>
                    </a:cubicBezTo>
                    <a:cubicBezTo>
                      <a:pt x="8946" y="266"/>
                      <a:pt x="8941" y="256"/>
                      <a:pt x="8936" y="247"/>
                    </a:cubicBezTo>
                    <a:cubicBezTo>
                      <a:pt x="8929" y="238"/>
                      <a:pt x="8921" y="232"/>
                      <a:pt x="8911" y="227"/>
                    </a:cubicBezTo>
                    <a:cubicBezTo>
                      <a:pt x="8900" y="222"/>
                      <a:pt x="8887" y="220"/>
                      <a:pt x="8870" y="220"/>
                    </a:cubicBezTo>
                    <a:cubicBezTo>
                      <a:pt x="8849" y="220"/>
                      <a:pt x="8832" y="224"/>
                      <a:pt x="8817" y="233"/>
                    </a:cubicBezTo>
                    <a:cubicBezTo>
                      <a:pt x="8802" y="241"/>
                      <a:pt x="8790" y="251"/>
                      <a:pt x="8780" y="263"/>
                    </a:cubicBezTo>
                    <a:cubicBezTo>
                      <a:pt x="8771" y="275"/>
                      <a:pt x="8765" y="287"/>
                      <a:pt x="8760" y="300"/>
                    </a:cubicBezTo>
                    <a:cubicBezTo>
                      <a:pt x="8756" y="312"/>
                      <a:pt x="8754" y="323"/>
                      <a:pt x="8754" y="331"/>
                    </a:cubicBezTo>
                    <a:cubicBezTo>
                      <a:pt x="8754" y="603"/>
                      <a:pt x="8754" y="603"/>
                      <a:pt x="8754" y="603"/>
                    </a:cubicBezTo>
                    <a:cubicBezTo>
                      <a:pt x="8682" y="603"/>
                      <a:pt x="8682" y="603"/>
                      <a:pt x="8682" y="603"/>
                    </a:cubicBezTo>
                    <a:cubicBezTo>
                      <a:pt x="8682" y="167"/>
                      <a:pt x="8682" y="167"/>
                      <a:pt x="8682" y="167"/>
                    </a:cubicBezTo>
                    <a:lnTo>
                      <a:pt x="8750" y="167"/>
                    </a:lnTo>
                    <a:close/>
                    <a:moveTo>
                      <a:pt x="8603" y="167"/>
                    </a:moveTo>
                    <a:cubicBezTo>
                      <a:pt x="8603" y="230"/>
                      <a:pt x="8603" y="230"/>
                      <a:pt x="8603" y="230"/>
                    </a:cubicBezTo>
                    <a:cubicBezTo>
                      <a:pt x="8516" y="230"/>
                      <a:pt x="8516" y="230"/>
                      <a:pt x="8516" y="230"/>
                    </a:cubicBezTo>
                    <a:cubicBezTo>
                      <a:pt x="8516" y="501"/>
                      <a:pt x="8516" y="501"/>
                      <a:pt x="8516" y="501"/>
                    </a:cubicBezTo>
                    <a:cubicBezTo>
                      <a:pt x="8516" y="509"/>
                      <a:pt x="8517" y="516"/>
                      <a:pt x="8518" y="521"/>
                    </a:cubicBezTo>
                    <a:cubicBezTo>
                      <a:pt x="8519" y="526"/>
                      <a:pt x="8522" y="530"/>
                      <a:pt x="8526" y="533"/>
                    </a:cubicBezTo>
                    <a:cubicBezTo>
                      <a:pt x="8530" y="536"/>
                      <a:pt x="8536" y="538"/>
                      <a:pt x="8543" y="538"/>
                    </a:cubicBezTo>
                    <a:cubicBezTo>
                      <a:pt x="8550" y="540"/>
                      <a:pt x="8559" y="540"/>
                      <a:pt x="8570" y="540"/>
                    </a:cubicBezTo>
                    <a:cubicBezTo>
                      <a:pt x="8603" y="540"/>
                      <a:pt x="8603" y="540"/>
                      <a:pt x="8603" y="540"/>
                    </a:cubicBezTo>
                    <a:cubicBezTo>
                      <a:pt x="8603" y="603"/>
                      <a:pt x="8603" y="603"/>
                      <a:pt x="8603" y="603"/>
                    </a:cubicBezTo>
                    <a:cubicBezTo>
                      <a:pt x="8548" y="603"/>
                      <a:pt x="8548" y="603"/>
                      <a:pt x="8548" y="603"/>
                    </a:cubicBezTo>
                    <a:cubicBezTo>
                      <a:pt x="8529" y="603"/>
                      <a:pt x="8513" y="602"/>
                      <a:pt x="8500" y="599"/>
                    </a:cubicBezTo>
                    <a:cubicBezTo>
                      <a:pt x="8487" y="597"/>
                      <a:pt x="8476" y="592"/>
                      <a:pt x="8468" y="585"/>
                    </a:cubicBezTo>
                    <a:cubicBezTo>
                      <a:pt x="8460" y="579"/>
                      <a:pt x="8454" y="569"/>
                      <a:pt x="8450" y="557"/>
                    </a:cubicBezTo>
                    <a:cubicBezTo>
                      <a:pt x="8446" y="544"/>
                      <a:pt x="8444" y="528"/>
                      <a:pt x="8444" y="508"/>
                    </a:cubicBezTo>
                    <a:cubicBezTo>
                      <a:pt x="8444" y="230"/>
                      <a:pt x="8444" y="230"/>
                      <a:pt x="8444" y="230"/>
                    </a:cubicBezTo>
                    <a:cubicBezTo>
                      <a:pt x="8370" y="230"/>
                      <a:pt x="8370" y="230"/>
                      <a:pt x="8370" y="230"/>
                    </a:cubicBezTo>
                    <a:cubicBezTo>
                      <a:pt x="8370" y="167"/>
                      <a:pt x="8370" y="167"/>
                      <a:pt x="8370" y="167"/>
                    </a:cubicBezTo>
                    <a:cubicBezTo>
                      <a:pt x="8444" y="167"/>
                      <a:pt x="8444" y="167"/>
                      <a:pt x="8444" y="167"/>
                    </a:cubicBezTo>
                    <a:cubicBezTo>
                      <a:pt x="8444" y="36"/>
                      <a:pt x="8444" y="36"/>
                      <a:pt x="8444" y="36"/>
                    </a:cubicBezTo>
                    <a:cubicBezTo>
                      <a:pt x="8516" y="36"/>
                      <a:pt x="8516" y="36"/>
                      <a:pt x="8516" y="36"/>
                    </a:cubicBezTo>
                    <a:cubicBezTo>
                      <a:pt x="8516" y="167"/>
                      <a:pt x="8516" y="167"/>
                      <a:pt x="8516" y="167"/>
                    </a:cubicBezTo>
                    <a:lnTo>
                      <a:pt x="8603" y="167"/>
                    </a:lnTo>
                    <a:close/>
                    <a:moveTo>
                      <a:pt x="8305" y="603"/>
                    </a:moveTo>
                    <a:cubicBezTo>
                      <a:pt x="8233" y="603"/>
                      <a:pt x="8233" y="603"/>
                      <a:pt x="8233" y="603"/>
                    </a:cubicBezTo>
                    <a:cubicBezTo>
                      <a:pt x="8233" y="166"/>
                      <a:pt x="8233" y="166"/>
                      <a:pt x="8233" y="166"/>
                    </a:cubicBezTo>
                    <a:cubicBezTo>
                      <a:pt x="8305" y="166"/>
                      <a:pt x="8305" y="166"/>
                      <a:pt x="8305" y="166"/>
                    </a:cubicBezTo>
                    <a:lnTo>
                      <a:pt x="8305" y="603"/>
                    </a:lnTo>
                    <a:close/>
                    <a:moveTo>
                      <a:pt x="8233" y="0"/>
                    </a:moveTo>
                    <a:cubicBezTo>
                      <a:pt x="8305" y="0"/>
                      <a:pt x="8305" y="0"/>
                      <a:pt x="8305" y="0"/>
                    </a:cubicBezTo>
                    <a:cubicBezTo>
                      <a:pt x="8305" y="88"/>
                      <a:pt x="8305" y="88"/>
                      <a:pt x="8305" y="88"/>
                    </a:cubicBezTo>
                    <a:cubicBezTo>
                      <a:pt x="8233" y="88"/>
                      <a:pt x="8233" y="88"/>
                      <a:pt x="8233" y="88"/>
                    </a:cubicBezTo>
                    <a:lnTo>
                      <a:pt x="8233" y="0"/>
                    </a:lnTo>
                    <a:close/>
                    <a:moveTo>
                      <a:pt x="7576" y="167"/>
                    </a:moveTo>
                    <a:cubicBezTo>
                      <a:pt x="7576" y="231"/>
                      <a:pt x="7576" y="231"/>
                      <a:pt x="7576" y="231"/>
                    </a:cubicBezTo>
                    <a:cubicBezTo>
                      <a:pt x="7578" y="231"/>
                      <a:pt x="7578" y="231"/>
                      <a:pt x="7578" y="231"/>
                    </a:cubicBezTo>
                    <a:cubicBezTo>
                      <a:pt x="7611" y="181"/>
                      <a:pt x="7657" y="157"/>
                      <a:pt x="7719" y="157"/>
                    </a:cubicBezTo>
                    <a:cubicBezTo>
                      <a:pt x="7746" y="157"/>
                      <a:pt x="7770" y="162"/>
                      <a:pt x="7792" y="173"/>
                    </a:cubicBezTo>
                    <a:cubicBezTo>
                      <a:pt x="7814" y="185"/>
                      <a:pt x="7830" y="204"/>
                      <a:pt x="7839" y="231"/>
                    </a:cubicBezTo>
                    <a:cubicBezTo>
                      <a:pt x="7853" y="207"/>
                      <a:pt x="7873" y="189"/>
                      <a:pt x="7897" y="176"/>
                    </a:cubicBezTo>
                    <a:cubicBezTo>
                      <a:pt x="7920" y="163"/>
                      <a:pt x="7947" y="157"/>
                      <a:pt x="7976" y="157"/>
                    </a:cubicBezTo>
                    <a:cubicBezTo>
                      <a:pt x="7998" y="157"/>
                      <a:pt x="8017" y="159"/>
                      <a:pt x="8035" y="164"/>
                    </a:cubicBezTo>
                    <a:cubicBezTo>
                      <a:pt x="8053" y="168"/>
                      <a:pt x="8068" y="176"/>
                      <a:pt x="8081" y="186"/>
                    </a:cubicBezTo>
                    <a:cubicBezTo>
                      <a:pt x="8094" y="196"/>
                      <a:pt x="8103" y="209"/>
                      <a:pt x="8110" y="225"/>
                    </a:cubicBezTo>
                    <a:cubicBezTo>
                      <a:pt x="8117" y="241"/>
                      <a:pt x="8121" y="261"/>
                      <a:pt x="8121" y="283"/>
                    </a:cubicBezTo>
                    <a:cubicBezTo>
                      <a:pt x="8121" y="603"/>
                      <a:pt x="8121" y="603"/>
                      <a:pt x="8121" y="603"/>
                    </a:cubicBezTo>
                    <a:cubicBezTo>
                      <a:pt x="8049" y="603"/>
                      <a:pt x="8049" y="603"/>
                      <a:pt x="8049" y="603"/>
                    </a:cubicBezTo>
                    <a:cubicBezTo>
                      <a:pt x="8049" y="317"/>
                      <a:pt x="8049" y="317"/>
                      <a:pt x="8049" y="317"/>
                    </a:cubicBezTo>
                    <a:cubicBezTo>
                      <a:pt x="8049" y="303"/>
                      <a:pt x="8048" y="291"/>
                      <a:pt x="8046" y="279"/>
                    </a:cubicBezTo>
                    <a:cubicBezTo>
                      <a:pt x="8043" y="267"/>
                      <a:pt x="8039" y="257"/>
                      <a:pt x="8033" y="248"/>
                    </a:cubicBezTo>
                    <a:cubicBezTo>
                      <a:pt x="8027" y="239"/>
                      <a:pt x="8018" y="233"/>
                      <a:pt x="8007" y="227"/>
                    </a:cubicBezTo>
                    <a:cubicBezTo>
                      <a:pt x="7996" y="222"/>
                      <a:pt x="7982" y="220"/>
                      <a:pt x="7965" y="220"/>
                    </a:cubicBezTo>
                    <a:cubicBezTo>
                      <a:pt x="7929" y="220"/>
                      <a:pt x="7901" y="230"/>
                      <a:pt x="7881" y="250"/>
                    </a:cubicBezTo>
                    <a:cubicBezTo>
                      <a:pt x="7861" y="270"/>
                      <a:pt x="7851" y="297"/>
                      <a:pt x="7851" y="331"/>
                    </a:cubicBezTo>
                    <a:cubicBezTo>
                      <a:pt x="7851" y="603"/>
                      <a:pt x="7851" y="603"/>
                      <a:pt x="7851" y="603"/>
                    </a:cubicBezTo>
                    <a:cubicBezTo>
                      <a:pt x="7779" y="603"/>
                      <a:pt x="7779" y="603"/>
                      <a:pt x="7779" y="603"/>
                    </a:cubicBezTo>
                    <a:cubicBezTo>
                      <a:pt x="7779" y="317"/>
                      <a:pt x="7779" y="317"/>
                      <a:pt x="7779" y="317"/>
                    </a:cubicBezTo>
                    <a:cubicBezTo>
                      <a:pt x="7779" y="303"/>
                      <a:pt x="7778" y="290"/>
                      <a:pt x="7775" y="278"/>
                    </a:cubicBezTo>
                    <a:cubicBezTo>
                      <a:pt x="7773" y="266"/>
                      <a:pt x="7768" y="256"/>
                      <a:pt x="7762" y="247"/>
                    </a:cubicBezTo>
                    <a:cubicBezTo>
                      <a:pt x="7756" y="238"/>
                      <a:pt x="7748" y="232"/>
                      <a:pt x="7737" y="227"/>
                    </a:cubicBezTo>
                    <a:cubicBezTo>
                      <a:pt x="7727" y="222"/>
                      <a:pt x="7713" y="220"/>
                      <a:pt x="7697" y="220"/>
                    </a:cubicBezTo>
                    <a:cubicBezTo>
                      <a:pt x="7676" y="220"/>
                      <a:pt x="7658" y="224"/>
                      <a:pt x="7643" y="233"/>
                    </a:cubicBezTo>
                    <a:cubicBezTo>
                      <a:pt x="7628" y="241"/>
                      <a:pt x="7616" y="251"/>
                      <a:pt x="7607" y="263"/>
                    </a:cubicBezTo>
                    <a:cubicBezTo>
                      <a:pt x="7598" y="275"/>
                      <a:pt x="7591" y="287"/>
                      <a:pt x="7587" y="300"/>
                    </a:cubicBezTo>
                    <a:cubicBezTo>
                      <a:pt x="7583" y="312"/>
                      <a:pt x="7581" y="323"/>
                      <a:pt x="7581" y="331"/>
                    </a:cubicBezTo>
                    <a:cubicBezTo>
                      <a:pt x="7581" y="603"/>
                      <a:pt x="7581" y="603"/>
                      <a:pt x="7581" y="603"/>
                    </a:cubicBezTo>
                    <a:cubicBezTo>
                      <a:pt x="7509" y="603"/>
                      <a:pt x="7509" y="603"/>
                      <a:pt x="7509" y="603"/>
                    </a:cubicBezTo>
                    <a:cubicBezTo>
                      <a:pt x="7509" y="167"/>
                      <a:pt x="7509" y="167"/>
                      <a:pt x="7509" y="167"/>
                    </a:cubicBezTo>
                    <a:lnTo>
                      <a:pt x="7576" y="167"/>
                    </a:lnTo>
                    <a:close/>
                    <a:moveTo>
                      <a:pt x="6856" y="167"/>
                    </a:moveTo>
                    <a:cubicBezTo>
                      <a:pt x="6856" y="231"/>
                      <a:pt x="6856" y="231"/>
                      <a:pt x="6856" y="231"/>
                    </a:cubicBezTo>
                    <a:cubicBezTo>
                      <a:pt x="6858" y="231"/>
                      <a:pt x="6858" y="231"/>
                      <a:pt x="6858" y="231"/>
                    </a:cubicBezTo>
                    <a:cubicBezTo>
                      <a:pt x="6891" y="181"/>
                      <a:pt x="6938" y="157"/>
                      <a:pt x="6999" y="157"/>
                    </a:cubicBezTo>
                    <a:cubicBezTo>
                      <a:pt x="7026" y="157"/>
                      <a:pt x="7050" y="162"/>
                      <a:pt x="7072" y="173"/>
                    </a:cubicBezTo>
                    <a:cubicBezTo>
                      <a:pt x="7094" y="185"/>
                      <a:pt x="7110" y="204"/>
                      <a:pt x="7119" y="231"/>
                    </a:cubicBezTo>
                    <a:cubicBezTo>
                      <a:pt x="7133" y="207"/>
                      <a:pt x="7153" y="189"/>
                      <a:pt x="7177" y="176"/>
                    </a:cubicBezTo>
                    <a:cubicBezTo>
                      <a:pt x="7200" y="163"/>
                      <a:pt x="7227" y="157"/>
                      <a:pt x="7255" y="157"/>
                    </a:cubicBezTo>
                    <a:cubicBezTo>
                      <a:pt x="7277" y="157"/>
                      <a:pt x="7297" y="159"/>
                      <a:pt x="7315" y="164"/>
                    </a:cubicBezTo>
                    <a:cubicBezTo>
                      <a:pt x="7333" y="168"/>
                      <a:pt x="7348" y="176"/>
                      <a:pt x="7361" y="186"/>
                    </a:cubicBezTo>
                    <a:cubicBezTo>
                      <a:pt x="7373" y="196"/>
                      <a:pt x="7383" y="209"/>
                      <a:pt x="7390" y="225"/>
                    </a:cubicBezTo>
                    <a:cubicBezTo>
                      <a:pt x="7397" y="241"/>
                      <a:pt x="7401" y="261"/>
                      <a:pt x="7401" y="283"/>
                    </a:cubicBezTo>
                    <a:cubicBezTo>
                      <a:pt x="7401" y="603"/>
                      <a:pt x="7401" y="603"/>
                      <a:pt x="7401" y="603"/>
                    </a:cubicBezTo>
                    <a:cubicBezTo>
                      <a:pt x="7329" y="603"/>
                      <a:pt x="7329" y="603"/>
                      <a:pt x="7329" y="603"/>
                    </a:cubicBezTo>
                    <a:cubicBezTo>
                      <a:pt x="7329" y="317"/>
                      <a:pt x="7329" y="317"/>
                      <a:pt x="7329" y="317"/>
                    </a:cubicBezTo>
                    <a:cubicBezTo>
                      <a:pt x="7329" y="303"/>
                      <a:pt x="7328" y="291"/>
                      <a:pt x="7326" y="279"/>
                    </a:cubicBezTo>
                    <a:cubicBezTo>
                      <a:pt x="7323" y="267"/>
                      <a:pt x="7319" y="257"/>
                      <a:pt x="7313" y="248"/>
                    </a:cubicBezTo>
                    <a:cubicBezTo>
                      <a:pt x="7307" y="239"/>
                      <a:pt x="7298" y="233"/>
                      <a:pt x="7287" y="227"/>
                    </a:cubicBezTo>
                    <a:cubicBezTo>
                      <a:pt x="7276" y="222"/>
                      <a:pt x="7262" y="220"/>
                      <a:pt x="7245" y="220"/>
                    </a:cubicBezTo>
                    <a:cubicBezTo>
                      <a:pt x="7209" y="220"/>
                      <a:pt x="7181" y="230"/>
                      <a:pt x="7161" y="250"/>
                    </a:cubicBezTo>
                    <a:cubicBezTo>
                      <a:pt x="7141" y="270"/>
                      <a:pt x="7131" y="297"/>
                      <a:pt x="7131" y="331"/>
                    </a:cubicBezTo>
                    <a:cubicBezTo>
                      <a:pt x="7131" y="603"/>
                      <a:pt x="7131" y="603"/>
                      <a:pt x="7131" y="603"/>
                    </a:cubicBezTo>
                    <a:cubicBezTo>
                      <a:pt x="7059" y="603"/>
                      <a:pt x="7059" y="603"/>
                      <a:pt x="7059" y="603"/>
                    </a:cubicBezTo>
                    <a:cubicBezTo>
                      <a:pt x="7059" y="317"/>
                      <a:pt x="7059" y="317"/>
                      <a:pt x="7059" y="317"/>
                    </a:cubicBezTo>
                    <a:cubicBezTo>
                      <a:pt x="7059" y="303"/>
                      <a:pt x="7058" y="290"/>
                      <a:pt x="7055" y="278"/>
                    </a:cubicBezTo>
                    <a:cubicBezTo>
                      <a:pt x="7053" y="266"/>
                      <a:pt x="7048" y="256"/>
                      <a:pt x="7042" y="247"/>
                    </a:cubicBezTo>
                    <a:cubicBezTo>
                      <a:pt x="7036" y="238"/>
                      <a:pt x="7027" y="232"/>
                      <a:pt x="7017" y="227"/>
                    </a:cubicBezTo>
                    <a:cubicBezTo>
                      <a:pt x="7007" y="222"/>
                      <a:pt x="6993" y="220"/>
                      <a:pt x="6977" y="220"/>
                    </a:cubicBezTo>
                    <a:cubicBezTo>
                      <a:pt x="6956" y="220"/>
                      <a:pt x="6938" y="224"/>
                      <a:pt x="6923" y="233"/>
                    </a:cubicBezTo>
                    <a:cubicBezTo>
                      <a:pt x="6909" y="241"/>
                      <a:pt x="6897" y="251"/>
                      <a:pt x="6887" y="263"/>
                    </a:cubicBezTo>
                    <a:cubicBezTo>
                      <a:pt x="6878" y="275"/>
                      <a:pt x="6871" y="287"/>
                      <a:pt x="6867" y="300"/>
                    </a:cubicBezTo>
                    <a:cubicBezTo>
                      <a:pt x="6863" y="312"/>
                      <a:pt x="6861" y="323"/>
                      <a:pt x="6861" y="331"/>
                    </a:cubicBezTo>
                    <a:cubicBezTo>
                      <a:pt x="6861" y="603"/>
                      <a:pt x="6861" y="603"/>
                      <a:pt x="6861" y="603"/>
                    </a:cubicBezTo>
                    <a:cubicBezTo>
                      <a:pt x="6789" y="603"/>
                      <a:pt x="6789" y="603"/>
                      <a:pt x="6789" y="603"/>
                    </a:cubicBezTo>
                    <a:cubicBezTo>
                      <a:pt x="6789" y="167"/>
                      <a:pt x="6789" y="167"/>
                      <a:pt x="6789" y="167"/>
                    </a:cubicBezTo>
                    <a:lnTo>
                      <a:pt x="6856" y="167"/>
                    </a:lnTo>
                    <a:close/>
                    <a:moveTo>
                      <a:pt x="6294" y="295"/>
                    </a:moveTo>
                    <a:cubicBezTo>
                      <a:pt x="6303" y="268"/>
                      <a:pt x="6316" y="243"/>
                      <a:pt x="6334" y="223"/>
                    </a:cubicBezTo>
                    <a:cubicBezTo>
                      <a:pt x="6352" y="202"/>
                      <a:pt x="6375" y="186"/>
                      <a:pt x="6401" y="174"/>
                    </a:cubicBezTo>
                    <a:cubicBezTo>
                      <a:pt x="6428" y="162"/>
                      <a:pt x="6458" y="157"/>
                      <a:pt x="6492" y="157"/>
                    </a:cubicBezTo>
                    <a:cubicBezTo>
                      <a:pt x="6527" y="157"/>
                      <a:pt x="6558" y="162"/>
                      <a:pt x="6584" y="174"/>
                    </a:cubicBezTo>
                    <a:cubicBezTo>
                      <a:pt x="6610" y="186"/>
                      <a:pt x="6632" y="202"/>
                      <a:pt x="6650" y="223"/>
                    </a:cubicBezTo>
                    <a:cubicBezTo>
                      <a:pt x="6668" y="243"/>
                      <a:pt x="6682" y="268"/>
                      <a:pt x="6691" y="295"/>
                    </a:cubicBezTo>
                    <a:cubicBezTo>
                      <a:pt x="6700" y="323"/>
                      <a:pt x="6704" y="353"/>
                      <a:pt x="6704" y="385"/>
                    </a:cubicBezTo>
                    <a:cubicBezTo>
                      <a:pt x="6704" y="417"/>
                      <a:pt x="6700" y="447"/>
                      <a:pt x="6691" y="475"/>
                    </a:cubicBezTo>
                    <a:cubicBezTo>
                      <a:pt x="6682" y="502"/>
                      <a:pt x="6668" y="527"/>
                      <a:pt x="6650" y="547"/>
                    </a:cubicBezTo>
                    <a:cubicBezTo>
                      <a:pt x="6632" y="568"/>
                      <a:pt x="6610" y="584"/>
                      <a:pt x="6584" y="595"/>
                    </a:cubicBezTo>
                    <a:cubicBezTo>
                      <a:pt x="6558" y="606"/>
                      <a:pt x="6527" y="612"/>
                      <a:pt x="6492" y="612"/>
                    </a:cubicBezTo>
                    <a:cubicBezTo>
                      <a:pt x="6458" y="612"/>
                      <a:pt x="6428" y="606"/>
                      <a:pt x="6401" y="595"/>
                    </a:cubicBezTo>
                    <a:cubicBezTo>
                      <a:pt x="6375" y="584"/>
                      <a:pt x="6352" y="568"/>
                      <a:pt x="6334" y="547"/>
                    </a:cubicBezTo>
                    <a:cubicBezTo>
                      <a:pt x="6316" y="527"/>
                      <a:pt x="6303" y="502"/>
                      <a:pt x="6294" y="475"/>
                    </a:cubicBezTo>
                    <a:cubicBezTo>
                      <a:pt x="6285" y="447"/>
                      <a:pt x="6280" y="417"/>
                      <a:pt x="6280" y="385"/>
                    </a:cubicBezTo>
                    <a:cubicBezTo>
                      <a:pt x="6280" y="353"/>
                      <a:pt x="6285" y="323"/>
                      <a:pt x="6294" y="295"/>
                    </a:cubicBezTo>
                    <a:moveTo>
                      <a:pt x="6367" y="456"/>
                    </a:moveTo>
                    <a:cubicBezTo>
                      <a:pt x="6374" y="476"/>
                      <a:pt x="6384" y="494"/>
                      <a:pt x="6396" y="507"/>
                    </a:cubicBezTo>
                    <a:cubicBezTo>
                      <a:pt x="6408" y="521"/>
                      <a:pt x="6423" y="532"/>
                      <a:pt x="6440" y="539"/>
                    </a:cubicBezTo>
                    <a:cubicBezTo>
                      <a:pt x="6456" y="546"/>
                      <a:pt x="6474" y="550"/>
                      <a:pt x="6492" y="550"/>
                    </a:cubicBezTo>
                    <a:cubicBezTo>
                      <a:pt x="6511" y="550"/>
                      <a:pt x="6528" y="546"/>
                      <a:pt x="6545" y="539"/>
                    </a:cubicBezTo>
                    <a:cubicBezTo>
                      <a:pt x="6562" y="532"/>
                      <a:pt x="6576" y="521"/>
                      <a:pt x="6589" y="507"/>
                    </a:cubicBezTo>
                    <a:cubicBezTo>
                      <a:pt x="6601" y="494"/>
                      <a:pt x="6611" y="476"/>
                      <a:pt x="6618" y="456"/>
                    </a:cubicBezTo>
                    <a:cubicBezTo>
                      <a:pt x="6625" y="435"/>
                      <a:pt x="6628" y="412"/>
                      <a:pt x="6628" y="385"/>
                    </a:cubicBezTo>
                    <a:cubicBezTo>
                      <a:pt x="6628" y="359"/>
                      <a:pt x="6625" y="335"/>
                      <a:pt x="6618" y="315"/>
                    </a:cubicBezTo>
                    <a:cubicBezTo>
                      <a:pt x="6611" y="294"/>
                      <a:pt x="6601" y="277"/>
                      <a:pt x="6589" y="263"/>
                    </a:cubicBezTo>
                    <a:cubicBezTo>
                      <a:pt x="6576" y="249"/>
                      <a:pt x="6562" y="238"/>
                      <a:pt x="6545" y="231"/>
                    </a:cubicBezTo>
                    <a:cubicBezTo>
                      <a:pt x="6528" y="223"/>
                      <a:pt x="6511" y="220"/>
                      <a:pt x="6492" y="220"/>
                    </a:cubicBezTo>
                    <a:cubicBezTo>
                      <a:pt x="6474" y="220"/>
                      <a:pt x="6456" y="223"/>
                      <a:pt x="6440" y="231"/>
                    </a:cubicBezTo>
                    <a:cubicBezTo>
                      <a:pt x="6423" y="238"/>
                      <a:pt x="6408" y="249"/>
                      <a:pt x="6396" y="263"/>
                    </a:cubicBezTo>
                    <a:cubicBezTo>
                      <a:pt x="6384" y="277"/>
                      <a:pt x="6374" y="294"/>
                      <a:pt x="6367" y="315"/>
                    </a:cubicBezTo>
                    <a:cubicBezTo>
                      <a:pt x="6360" y="335"/>
                      <a:pt x="6356" y="359"/>
                      <a:pt x="6356" y="385"/>
                    </a:cubicBezTo>
                    <a:cubicBezTo>
                      <a:pt x="6356" y="412"/>
                      <a:pt x="6360" y="435"/>
                      <a:pt x="6367" y="456"/>
                    </a:cubicBezTo>
                    <a:moveTo>
                      <a:pt x="6112" y="243"/>
                    </a:moveTo>
                    <a:cubicBezTo>
                      <a:pt x="6094" y="227"/>
                      <a:pt x="6070" y="220"/>
                      <a:pt x="6039" y="220"/>
                    </a:cubicBezTo>
                    <a:cubicBezTo>
                      <a:pt x="6013" y="220"/>
                      <a:pt x="5991" y="224"/>
                      <a:pt x="5974" y="234"/>
                    </a:cubicBezTo>
                    <a:cubicBezTo>
                      <a:pt x="5957" y="244"/>
                      <a:pt x="5943" y="256"/>
                      <a:pt x="5932" y="272"/>
                    </a:cubicBezTo>
                    <a:cubicBezTo>
                      <a:pt x="5922" y="288"/>
                      <a:pt x="5915" y="306"/>
                      <a:pt x="5910" y="326"/>
                    </a:cubicBezTo>
                    <a:cubicBezTo>
                      <a:pt x="5905" y="347"/>
                      <a:pt x="5903" y="368"/>
                      <a:pt x="5903" y="390"/>
                    </a:cubicBezTo>
                    <a:cubicBezTo>
                      <a:pt x="5903" y="411"/>
                      <a:pt x="5905" y="430"/>
                      <a:pt x="5910" y="449"/>
                    </a:cubicBezTo>
                    <a:cubicBezTo>
                      <a:pt x="5915" y="469"/>
                      <a:pt x="5923" y="485"/>
                      <a:pt x="5933" y="501"/>
                    </a:cubicBezTo>
                    <a:cubicBezTo>
                      <a:pt x="5943" y="515"/>
                      <a:pt x="5956" y="527"/>
                      <a:pt x="5973" y="536"/>
                    </a:cubicBezTo>
                    <a:cubicBezTo>
                      <a:pt x="5989" y="545"/>
                      <a:pt x="6008" y="550"/>
                      <a:pt x="6031" y="550"/>
                    </a:cubicBezTo>
                    <a:cubicBezTo>
                      <a:pt x="6066" y="550"/>
                      <a:pt x="6094" y="541"/>
                      <a:pt x="6114" y="522"/>
                    </a:cubicBezTo>
                    <a:cubicBezTo>
                      <a:pt x="6134" y="504"/>
                      <a:pt x="6146" y="477"/>
                      <a:pt x="6151" y="444"/>
                    </a:cubicBezTo>
                    <a:cubicBezTo>
                      <a:pt x="6224" y="444"/>
                      <a:pt x="6224" y="444"/>
                      <a:pt x="6224" y="444"/>
                    </a:cubicBezTo>
                    <a:cubicBezTo>
                      <a:pt x="6216" y="498"/>
                      <a:pt x="6196" y="539"/>
                      <a:pt x="6164" y="568"/>
                    </a:cubicBezTo>
                    <a:cubicBezTo>
                      <a:pt x="6131" y="598"/>
                      <a:pt x="6087" y="612"/>
                      <a:pt x="6031" y="612"/>
                    </a:cubicBezTo>
                    <a:cubicBezTo>
                      <a:pt x="5998" y="612"/>
                      <a:pt x="5969" y="607"/>
                      <a:pt x="5943" y="596"/>
                    </a:cubicBezTo>
                    <a:cubicBezTo>
                      <a:pt x="5918" y="586"/>
                      <a:pt x="5896" y="570"/>
                      <a:pt x="5879" y="551"/>
                    </a:cubicBezTo>
                    <a:cubicBezTo>
                      <a:pt x="5862" y="531"/>
                      <a:pt x="5849" y="508"/>
                      <a:pt x="5840" y="480"/>
                    </a:cubicBezTo>
                    <a:cubicBezTo>
                      <a:pt x="5831" y="453"/>
                      <a:pt x="5827" y="423"/>
                      <a:pt x="5827" y="390"/>
                    </a:cubicBezTo>
                    <a:cubicBezTo>
                      <a:pt x="5827" y="358"/>
                      <a:pt x="5831" y="327"/>
                      <a:pt x="5840" y="299"/>
                    </a:cubicBezTo>
                    <a:cubicBezTo>
                      <a:pt x="5848" y="270"/>
                      <a:pt x="5861" y="245"/>
                      <a:pt x="5878" y="224"/>
                    </a:cubicBezTo>
                    <a:cubicBezTo>
                      <a:pt x="5895" y="203"/>
                      <a:pt x="5917" y="187"/>
                      <a:pt x="5943" y="175"/>
                    </a:cubicBezTo>
                    <a:cubicBezTo>
                      <a:pt x="5969" y="162"/>
                      <a:pt x="5999" y="157"/>
                      <a:pt x="6033" y="157"/>
                    </a:cubicBezTo>
                    <a:cubicBezTo>
                      <a:pt x="6058" y="157"/>
                      <a:pt x="6081" y="160"/>
                      <a:pt x="6103" y="165"/>
                    </a:cubicBezTo>
                    <a:cubicBezTo>
                      <a:pt x="6124" y="171"/>
                      <a:pt x="6144" y="180"/>
                      <a:pt x="6160" y="193"/>
                    </a:cubicBezTo>
                    <a:cubicBezTo>
                      <a:pt x="6177" y="205"/>
                      <a:pt x="6190" y="221"/>
                      <a:pt x="6201" y="240"/>
                    </a:cubicBezTo>
                    <a:cubicBezTo>
                      <a:pt x="6212" y="258"/>
                      <a:pt x="6219" y="281"/>
                      <a:pt x="6222" y="307"/>
                    </a:cubicBezTo>
                    <a:cubicBezTo>
                      <a:pt x="6147" y="307"/>
                      <a:pt x="6147" y="307"/>
                      <a:pt x="6147" y="307"/>
                    </a:cubicBezTo>
                    <a:cubicBezTo>
                      <a:pt x="6142" y="279"/>
                      <a:pt x="6130" y="258"/>
                      <a:pt x="6112" y="243"/>
                    </a:cubicBezTo>
                    <a:moveTo>
                      <a:pt x="5472" y="575"/>
                    </a:moveTo>
                    <a:cubicBezTo>
                      <a:pt x="5439" y="600"/>
                      <a:pt x="5398" y="612"/>
                      <a:pt x="5349" y="612"/>
                    </a:cubicBezTo>
                    <a:cubicBezTo>
                      <a:pt x="5314" y="612"/>
                      <a:pt x="5283" y="607"/>
                      <a:pt x="5258" y="595"/>
                    </a:cubicBezTo>
                    <a:cubicBezTo>
                      <a:pt x="5232" y="584"/>
                      <a:pt x="5211" y="568"/>
                      <a:pt x="5193" y="548"/>
                    </a:cubicBezTo>
                    <a:cubicBezTo>
                      <a:pt x="5176" y="528"/>
                      <a:pt x="5163" y="504"/>
                      <a:pt x="5154" y="476"/>
                    </a:cubicBezTo>
                    <a:cubicBezTo>
                      <a:pt x="5145" y="447"/>
                      <a:pt x="5140" y="417"/>
                      <a:pt x="5139" y="384"/>
                    </a:cubicBezTo>
                    <a:cubicBezTo>
                      <a:pt x="5139" y="350"/>
                      <a:pt x="5144" y="320"/>
                      <a:pt x="5154" y="293"/>
                    </a:cubicBezTo>
                    <a:cubicBezTo>
                      <a:pt x="5165" y="265"/>
                      <a:pt x="5179" y="241"/>
                      <a:pt x="5197" y="221"/>
                    </a:cubicBezTo>
                    <a:cubicBezTo>
                      <a:pt x="5215" y="200"/>
                      <a:pt x="5237" y="185"/>
                      <a:pt x="5262" y="173"/>
                    </a:cubicBezTo>
                    <a:cubicBezTo>
                      <a:pt x="5287" y="162"/>
                      <a:pt x="5314" y="157"/>
                      <a:pt x="5344" y="157"/>
                    </a:cubicBezTo>
                    <a:cubicBezTo>
                      <a:pt x="5383" y="157"/>
                      <a:pt x="5415" y="164"/>
                      <a:pt x="5441" y="181"/>
                    </a:cubicBezTo>
                    <a:cubicBezTo>
                      <a:pt x="5467" y="197"/>
                      <a:pt x="5487" y="217"/>
                      <a:pt x="5502" y="242"/>
                    </a:cubicBezTo>
                    <a:cubicBezTo>
                      <a:pt x="5518" y="266"/>
                      <a:pt x="5529" y="294"/>
                      <a:pt x="5535" y="323"/>
                    </a:cubicBezTo>
                    <a:cubicBezTo>
                      <a:pt x="5541" y="352"/>
                      <a:pt x="5543" y="380"/>
                      <a:pt x="5542" y="406"/>
                    </a:cubicBezTo>
                    <a:cubicBezTo>
                      <a:pt x="5215" y="406"/>
                      <a:pt x="5215" y="406"/>
                      <a:pt x="5215" y="406"/>
                    </a:cubicBezTo>
                    <a:cubicBezTo>
                      <a:pt x="5215" y="425"/>
                      <a:pt x="5217" y="444"/>
                      <a:pt x="5222" y="461"/>
                    </a:cubicBezTo>
                    <a:cubicBezTo>
                      <a:pt x="5227" y="478"/>
                      <a:pt x="5235" y="493"/>
                      <a:pt x="5247" y="506"/>
                    </a:cubicBezTo>
                    <a:cubicBezTo>
                      <a:pt x="5258" y="520"/>
                      <a:pt x="5272" y="530"/>
                      <a:pt x="5289" y="538"/>
                    </a:cubicBezTo>
                    <a:cubicBezTo>
                      <a:pt x="5307" y="546"/>
                      <a:pt x="5327" y="550"/>
                      <a:pt x="5351" y="550"/>
                    </a:cubicBezTo>
                    <a:cubicBezTo>
                      <a:pt x="5382" y="550"/>
                      <a:pt x="5406" y="543"/>
                      <a:pt x="5426" y="529"/>
                    </a:cubicBezTo>
                    <a:cubicBezTo>
                      <a:pt x="5445" y="515"/>
                      <a:pt x="5458" y="493"/>
                      <a:pt x="5464" y="465"/>
                    </a:cubicBezTo>
                    <a:cubicBezTo>
                      <a:pt x="5535" y="465"/>
                      <a:pt x="5535" y="465"/>
                      <a:pt x="5535" y="465"/>
                    </a:cubicBezTo>
                    <a:cubicBezTo>
                      <a:pt x="5525" y="513"/>
                      <a:pt x="5504" y="550"/>
                      <a:pt x="5472" y="575"/>
                    </a:cubicBezTo>
                    <a:moveTo>
                      <a:pt x="5455" y="295"/>
                    </a:moveTo>
                    <a:cubicBezTo>
                      <a:pt x="5448" y="280"/>
                      <a:pt x="5439" y="267"/>
                      <a:pt x="5428" y="256"/>
                    </a:cubicBezTo>
                    <a:cubicBezTo>
                      <a:pt x="5418" y="245"/>
                      <a:pt x="5404" y="236"/>
                      <a:pt x="5389" y="229"/>
                    </a:cubicBezTo>
                    <a:cubicBezTo>
                      <a:pt x="5375" y="223"/>
                      <a:pt x="5358" y="220"/>
                      <a:pt x="5340" y="220"/>
                    </a:cubicBezTo>
                    <a:cubicBezTo>
                      <a:pt x="5322" y="220"/>
                      <a:pt x="5305" y="223"/>
                      <a:pt x="5290" y="229"/>
                    </a:cubicBezTo>
                    <a:cubicBezTo>
                      <a:pt x="5275" y="236"/>
                      <a:pt x="5262" y="245"/>
                      <a:pt x="5252" y="256"/>
                    </a:cubicBezTo>
                    <a:cubicBezTo>
                      <a:pt x="5241" y="267"/>
                      <a:pt x="5232" y="281"/>
                      <a:pt x="5226" y="295"/>
                    </a:cubicBezTo>
                    <a:cubicBezTo>
                      <a:pt x="5220" y="310"/>
                      <a:pt x="5216" y="326"/>
                      <a:pt x="5215" y="343"/>
                    </a:cubicBezTo>
                    <a:cubicBezTo>
                      <a:pt x="5466" y="343"/>
                      <a:pt x="5466" y="343"/>
                      <a:pt x="5466" y="343"/>
                    </a:cubicBezTo>
                    <a:cubicBezTo>
                      <a:pt x="5465" y="326"/>
                      <a:pt x="5461" y="310"/>
                      <a:pt x="5455" y="295"/>
                    </a:cubicBezTo>
                    <a:moveTo>
                      <a:pt x="4765" y="0"/>
                    </a:moveTo>
                    <a:cubicBezTo>
                      <a:pt x="4765" y="231"/>
                      <a:pt x="4765" y="231"/>
                      <a:pt x="4765" y="231"/>
                    </a:cubicBezTo>
                    <a:cubicBezTo>
                      <a:pt x="4767" y="231"/>
                      <a:pt x="4767" y="231"/>
                      <a:pt x="4767" y="231"/>
                    </a:cubicBezTo>
                    <a:cubicBezTo>
                      <a:pt x="4772" y="217"/>
                      <a:pt x="4780" y="206"/>
                      <a:pt x="4791" y="197"/>
                    </a:cubicBezTo>
                    <a:cubicBezTo>
                      <a:pt x="4801" y="187"/>
                      <a:pt x="4812" y="180"/>
                      <a:pt x="4825" y="174"/>
                    </a:cubicBezTo>
                    <a:cubicBezTo>
                      <a:pt x="4837" y="168"/>
                      <a:pt x="4850" y="164"/>
                      <a:pt x="4864" y="161"/>
                    </a:cubicBezTo>
                    <a:cubicBezTo>
                      <a:pt x="4878" y="158"/>
                      <a:pt x="4892" y="157"/>
                      <a:pt x="4905" y="157"/>
                    </a:cubicBezTo>
                    <a:cubicBezTo>
                      <a:pt x="4933" y="157"/>
                      <a:pt x="4957" y="160"/>
                      <a:pt x="4976" y="168"/>
                    </a:cubicBezTo>
                    <a:cubicBezTo>
                      <a:pt x="4995" y="176"/>
                      <a:pt x="5011" y="187"/>
                      <a:pt x="5023" y="201"/>
                    </a:cubicBezTo>
                    <a:cubicBezTo>
                      <a:pt x="5035" y="215"/>
                      <a:pt x="5043" y="232"/>
                      <a:pt x="5048" y="251"/>
                    </a:cubicBezTo>
                    <a:cubicBezTo>
                      <a:pt x="5052" y="271"/>
                      <a:pt x="5055" y="293"/>
                      <a:pt x="5055" y="316"/>
                    </a:cubicBezTo>
                    <a:cubicBezTo>
                      <a:pt x="5055" y="603"/>
                      <a:pt x="5055" y="603"/>
                      <a:pt x="5055" y="603"/>
                    </a:cubicBezTo>
                    <a:cubicBezTo>
                      <a:pt x="4983" y="603"/>
                      <a:pt x="4983" y="603"/>
                      <a:pt x="4983" y="603"/>
                    </a:cubicBezTo>
                    <a:cubicBezTo>
                      <a:pt x="4983" y="308"/>
                      <a:pt x="4983" y="308"/>
                      <a:pt x="4983" y="308"/>
                    </a:cubicBezTo>
                    <a:cubicBezTo>
                      <a:pt x="4983" y="281"/>
                      <a:pt x="4975" y="259"/>
                      <a:pt x="4959" y="243"/>
                    </a:cubicBezTo>
                    <a:cubicBezTo>
                      <a:pt x="4944" y="228"/>
                      <a:pt x="4922" y="220"/>
                      <a:pt x="4894" y="220"/>
                    </a:cubicBezTo>
                    <a:cubicBezTo>
                      <a:pt x="4872" y="220"/>
                      <a:pt x="4853" y="223"/>
                      <a:pt x="4837" y="230"/>
                    </a:cubicBezTo>
                    <a:cubicBezTo>
                      <a:pt x="4821" y="237"/>
                      <a:pt x="4808" y="246"/>
                      <a:pt x="4797" y="259"/>
                    </a:cubicBezTo>
                    <a:cubicBezTo>
                      <a:pt x="4787" y="271"/>
                      <a:pt x="4779" y="286"/>
                      <a:pt x="4773" y="302"/>
                    </a:cubicBezTo>
                    <a:cubicBezTo>
                      <a:pt x="4768" y="319"/>
                      <a:pt x="4765" y="337"/>
                      <a:pt x="4765" y="356"/>
                    </a:cubicBezTo>
                    <a:cubicBezTo>
                      <a:pt x="4765" y="603"/>
                      <a:pt x="4765" y="603"/>
                      <a:pt x="4765" y="603"/>
                    </a:cubicBezTo>
                    <a:cubicBezTo>
                      <a:pt x="4693" y="603"/>
                      <a:pt x="4693" y="603"/>
                      <a:pt x="4693" y="603"/>
                    </a:cubicBezTo>
                    <a:cubicBezTo>
                      <a:pt x="4693" y="0"/>
                      <a:pt x="4693" y="0"/>
                      <a:pt x="4693" y="0"/>
                    </a:cubicBezTo>
                    <a:lnTo>
                      <a:pt x="4765" y="0"/>
                    </a:lnTo>
                    <a:close/>
                    <a:moveTo>
                      <a:pt x="4614" y="167"/>
                    </a:moveTo>
                    <a:cubicBezTo>
                      <a:pt x="4614" y="230"/>
                      <a:pt x="4614" y="230"/>
                      <a:pt x="4614" y="230"/>
                    </a:cubicBezTo>
                    <a:cubicBezTo>
                      <a:pt x="4527" y="230"/>
                      <a:pt x="4527" y="230"/>
                      <a:pt x="4527" y="230"/>
                    </a:cubicBezTo>
                    <a:cubicBezTo>
                      <a:pt x="4527" y="501"/>
                      <a:pt x="4527" y="501"/>
                      <a:pt x="4527" y="501"/>
                    </a:cubicBezTo>
                    <a:cubicBezTo>
                      <a:pt x="4527" y="509"/>
                      <a:pt x="4528" y="516"/>
                      <a:pt x="4529" y="521"/>
                    </a:cubicBezTo>
                    <a:cubicBezTo>
                      <a:pt x="4531" y="526"/>
                      <a:pt x="4533" y="530"/>
                      <a:pt x="4537" y="533"/>
                    </a:cubicBezTo>
                    <a:cubicBezTo>
                      <a:pt x="4541" y="536"/>
                      <a:pt x="4547" y="538"/>
                      <a:pt x="4554" y="538"/>
                    </a:cubicBezTo>
                    <a:cubicBezTo>
                      <a:pt x="4561" y="540"/>
                      <a:pt x="4570" y="540"/>
                      <a:pt x="4581" y="540"/>
                    </a:cubicBezTo>
                    <a:cubicBezTo>
                      <a:pt x="4614" y="540"/>
                      <a:pt x="4614" y="540"/>
                      <a:pt x="4614" y="540"/>
                    </a:cubicBezTo>
                    <a:cubicBezTo>
                      <a:pt x="4614" y="603"/>
                      <a:pt x="4614" y="603"/>
                      <a:pt x="4614" y="603"/>
                    </a:cubicBezTo>
                    <a:cubicBezTo>
                      <a:pt x="4559" y="603"/>
                      <a:pt x="4559" y="603"/>
                      <a:pt x="4559" y="603"/>
                    </a:cubicBezTo>
                    <a:cubicBezTo>
                      <a:pt x="4541" y="603"/>
                      <a:pt x="4525" y="602"/>
                      <a:pt x="4512" y="599"/>
                    </a:cubicBezTo>
                    <a:cubicBezTo>
                      <a:pt x="4498" y="597"/>
                      <a:pt x="4488" y="592"/>
                      <a:pt x="4479" y="585"/>
                    </a:cubicBezTo>
                    <a:cubicBezTo>
                      <a:pt x="4471" y="579"/>
                      <a:pt x="4465" y="569"/>
                      <a:pt x="4461" y="557"/>
                    </a:cubicBezTo>
                    <a:cubicBezTo>
                      <a:pt x="4457" y="544"/>
                      <a:pt x="4455" y="528"/>
                      <a:pt x="4455" y="508"/>
                    </a:cubicBezTo>
                    <a:cubicBezTo>
                      <a:pt x="4455" y="230"/>
                      <a:pt x="4455" y="230"/>
                      <a:pt x="4455" y="230"/>
                    </a:cubicBezTo>
                    <a:cubicBezTo>
                      <a:pt x="4381" y="230"/>
                      <a:pt x="4381" y="230"/>
                      <a:pt x="4381" y="230"/>
                    </a:cubicBezTo>
                    <a:cubicBezTo>
                      <a:pt x="4381" y="167"/>
                      <a:pt x="4381" y="167"/>
                      <a:pt x="4381" y="167"/>
                    </a:cubicBezTo>
                    <a:cubicBezTo>
                      <a:pt x="4455" y="167"/>
                      <a:pt x="4455" y="167"/>
                      <a:pt x="4455" y="167"/>
                    </a:cubicBezTo>
                    <a:cubicBezTo>
                      <a:pt x="4455" y="36"/>
                      <a:pt x="4455" y="36"/>
                      <a:pt x="4455" y="36"/>
                    </a:cubicBezTo>
                    <a:cubicBezTo>
                      <a:pt x="4527" y="36"/>
                      <a:pt x="4527" y="36"/>
                      <a:pt x="4527" y="36"/>
                    </a:cubicBezTo>
                    <a:cubicBezTo>
                      <a:pt x="4527" y="167"/>
                      <a:pt x="4527" y="167"/>
                      <a:pt x="4527" y="167"/>
                    </a:cubicBezTo>
                    <a:lnTo>
                      <a:pt x="4614" y="167"/>
                    </a:lnTo>
                    <a:close/>
                    <a:moveTo>
                      <a:pt x="4049" y="575"/>
                    </a:moveTo>
                    <a:cubicBezTo>
                      <a:pt x="4016" y="600"/>
                      <a:pt x="3975" y="612"/>
                      <a:pt x="3925" y="612"/>
                    </a:cubicBezTo>
                    <a:cubicBezTo>
                      <a:pt x="3890" y="612"/>
                      <a:pt x="3860" y="607"/>
                      <a:pt x="3835" y="595"/>
                    </a:cubicBezTo>
                    <a:cubicBezTo>
                      <a:pt x="3809" y="584"/>
                      <a:pt x="3788" y="568"/>
                      <a:pt x="3770" y="548"/>
                    </a:cubicBezTo>
                    <a:cubicBezTo>
                      <a:pt x="3752" y="528"/>
                      <a:pt x="3740" y="504"/>
                      <a:pt x="3731" y="476"/>
                    </a:cubicBezTo>
                    <a:cubicBezTo>
                      <a:pt x="3722" y="447"/>
                      <a:pt x="3717" y="417"/>
                      <a:pt x="3716" y="384"/>
                    </a:cubicBezTo>
                    <a:cubicBezTo>
                      <a:pt x="3716" y="350"/>
                      <a:pt x="3721" y="320"/>
                      <a:pt x="3731" y="293"/>
                    </a:cubicBezTo>
                    <a:cubicBezTo>
                      <a:pt x="3741" y="265"/>
                      <a:pt x="3755" y="241"/>
                      <a:pt x="3774" y="221"/>
                    </a:cubicBezTo>
                    <a:cubicBezTo>
                      <a:pt x="3792" y="200"/>
                      <a:pt x="3814" y="185"/>
                      <a:pt x="3839" y="173"/>
                    </a:cubicBezTo>
                    <a:cubicBezTo>
                      <a:pt x="3864" y="162"/>
                      <a:pt x="3891" y="157"/>
                      <a:pt x="3921" y="157"/>
                    </a:cubicBezTo>
                    <a:cubicBezTo>
                      <a:pt x="3960" y="157"/>
                      <a:pt x="3992" y="164"/>
                      <a:pt x="4018" y="181"/>
                    </a:cubicBezTo>
                    <a:cubicBezTo>
                      <a:pt x="4043" y="197"/>
                      <a:pt x="4064" y="217"/>
                      <a:pt x="4080" y="242"/>
                    </a:cubicBezTo>
                    <a:cubicBezTo>
                      <a:pt x="4095" y="266"/>
                      <a:pt x="4105" y="294"/>
                      <a:pt x="4111" y="323"/>
                    </a:cubicBezTo>
                    <a:cubicBezTo>
                      <a:pt x="4117" y="352"/>
                      <a:pt x="4120" y="380"/>
                      <a:pt x="4119" y="406"/>
                    </a:cubicBezTo>
                    <a:cubicBezTo>
                      <a:pt x="3792" y="406"/>
                      <a:pt x="3792" y="406"/>
                      <a:pt x="3792" y="406"/>
                    </a:cubicBezTo>
                    <a:cubicBezTo>
                      <a:pt x="3791" y="425"/>
                      <a:pt x="3794" y="444"/>
                      <a:pt x="3799" y="461"/>
                    </a:cubicBezTo>
                    <a:cubicBezTo>
                      <a:pt x="3804" y="478"/>
                      <a:pt x="3812" y="493"/>
                      <a:pt x="3823" y="506"/>
                    </a:cubicBezTo>
                    <a:cubicBezTo>
                      <a:pt x="3834" y="520"/>
                      <a:pt x="3849" y="530"/>
                      <a:pt x="3866" y="538"/>
                    </a:cubicBezTo>
                    <a:cubicBezTo>
                      <a:pt x="3884" y="546"/>
                      <a:pt x="3904" y="550"/>
                      <a:pt x="3928" y="550"/>
                    </a:cubicBezTo>
                    <a:cubicBezTo>
                      <a:pt x="3958" y="550"/>
                      <a:pt x="3983" y="543"/>
                      <a:pt x="4003" y="529"/>
                    </a:cubicBezTo>
                    <a:cubicBezTo>
                      <a:pt x="4022" y="515"/>
                      <a:pt x="4035" y="493"/>
                      <a:pt x="4041" y="465"/>
                    </a:cubicBezTo>
                    <a:cubicBezTo>
                      <a:pt x="4112" y="465"/>
                      <a:pt x="4112" y="465"/>
                      <a:pt x="4112" y="465"/>
                    </a:cubicBezTo>
                    <a:cubicBezTo>
                      <a:pt x="4102" y="513"/>
                      <a:pt x="4081" y="550"/>
                      <a:pt x="4049" y="575"/>
                    </a:cubicBezTo>
                    <a:moveTo>
                      <a:pt x="4031" y="295"/>
                    </a:moveTo>
                    <a:cubicBezTo>
                      <a:pt x="4025" y="280"/>
                      <a:pt x="4016" y="267"/>
                      <a:pt x="4005" y="256"/>
                    </a:cubicBezTo>
                    <a:cubicBezTo>
                      <a:pt x="3994" y="245"/>
                      <a:pt x="3981" y="236"/>
                      <a:pt x="3966" y="229"/>
                    </a:cubicBezTo>
                    <a:cubicBezTo>
                      <a:pt x="3951" y="223"/>
                      <a:pt x="3935" y="220"/>
                      <a:pt x="3917" y="220"/>
                    </a:cubicBezTo>
                    <a:cubicBezTo>
                      <a:pt x="3898" y="220"/>
                      <a:pt x="3882" y="223"/>
                      <a:pt x="3866" y="229"/>
                    </a:cubicBezTo>
                    <a:cubicBezTo>
                      <a:pt x="3852" y="236"/>
                      <a:pt x="3839" y="245"/>
                      <a:pt x="3828" y="256"/>
                    </a:cubicBezTo>
                    <a:cubicBezTo>
                      <a:pt x="3818" y="267"/>
                      <a:pt x="3809" y="281"/>
                      <a:pt x="3803" y="295"/>
                    </a:cubicBezTo>
                    <a:cubicBezTo>
                      <a:pt x="3797" y="310"/>
                      <a:pt x="3793" y="326"/>
                      <a:pt x="3792" y="343"/>
                    </a:cubicBezTo>
                    <a:cubicBezTo>
                      <a:pt x="4043" y="343"/>
                      <a:pt x="4043" y="343"/>
                      <a:pt x="4043" y="343"/>
                    </a:cubicBezTo>
                    <a:cubicBezTo>
                      <a:pt x="4042" y="326"/>
                      <a:pt x="4038" y="310"/>
                      <a:pt x="4031" y="295"/>
                    </a:cubicBezTo>
                    <a:moveTo>
                      <a:pt x="3547" y="243"/>
                    </a:moveTo>
                    <a:cubicBezTo>
                      <a:pt x="3529" y="227"/>
                      <a:pt x="3505" y="220"/>
                      <a:pt x="3474" y="220"/>
                    </a:cubicBezTo>
                    <a:cubicBezTo>
                      <a:pt x="3449" y="220"/>
                      <a:pt x="3427" y="224"/>
                      <a:pt x="3409" y="234"/>
                    </a:cubicBezTo>
                    <a:cubicBezTo>
                      <a:pt x="3392" y="244"/>
                      <a:pt x="3378" y="256"/>
                      <a:pt x="3368" y="272"/>
                    </a:cubicBezTo>
                    <a:cubicBezTo>
                      <a:pt x="3357" y="288"/>
                      <a:pt x="3350" y="306"/>
                      <a:pt x="3345" y="326"/>
                    </a:cubicBezTo>
                    <a:cubicBezTo>
                      <a:pt x="3341" y="347"/>
                      <a:pt x="3339" y="368"/>
                      <a:pt x="3339" y="390"/>
                    </a:cubicBezTo>
                    <a:cubicBezTo>
                      <a:pt x="3339" y="411"/>
                      <a:pt x="3341" y="430"/>
                      <a:pt x="3346" y="449"/>
                    </a:cubicBezTo>
                    <a:cubicBezTo>
                      <a:pt x="3351" y="469"/>
                      <a:pt x="3358" y="485"/>
                      <a:pt x="3368" y="501"/>
                    </a:cubicBezTo>
                    <a:cubicBezTo>
                      <a:pt x="3378" y="515"/>
                      <a:pt x="3391" y="527"/>
                      <a:pt x="3408" y="536"/>
                    </a:cubicBezTo>
                    <a:cubicBezTo>
                      <a:pt x="3424" y="545"/>
                      <a:pt x="3444" y="550"/>
                      <a:pt x="3466" y="550"/>
                    </a:cubicBezTo>
                    <a:cubicBezTo>
                      <a:pt x="3501" y="550"/>
                      <a:pt x="3529" y="541"/>
                      <a:pt x="3549" y="522"/>
                    </a:cubicBezTo>
                    <a:cubicBezTo>
                      <a:pt x="3569" y="504"/>
                      <a:pt x="3581" y="477"/>
                      <a:pt x="3586" y="444"/>
                    </a:cubicBezTo>
                    <a:cubicBezTo>
                      <a:pt x="3659" y="444"/>
                      <a:pt x="3659" y="444"/>
                      <a:pt x="3659" y="444"/>
                    </a:cubicBezTo>
                    <a:cubicBezTo>
                      <a:pt x="3651" y="498"/>
                      <a:pt x="3631" y="539"/>
                      <a:pt x="3599" y="568"/>
                    </a:cubicBezTo>
                    <a:cubicBezTo>
                      <a:pt x="3567" y="598"/>
                      <a:pt x="3523" y="612"/>
                      <a:pt x="3467" y="612"/>
                    </a:cubicBezTo>
                    <a:cubicBezTo>
                      <a:pt x="3434" y="612"/>
                      <a:pt x="3404" y="607"/>
                      <a:pt x="3379" y="596"/>
                    </a:cubicBezTo>
                    <a:cubicBezTo>
                      <a:pt x="3353" y="586"/>
                      <a:pt x="3332" y="570"/>
                      <a:pt x="3315" y="551"/>
                    </a:cubicBezTo>
                    <a:cubicBezTo>
                      <a:pt x="3297" y="531"/>
                      <a:pt x="3285" y="508"/>
                      <a:pt x="3276" y="480"/>
                    </a:cubicBezTo>
                    <a:cubicBezTo>
                      <a:pt x="3267" y="453"/>
                      <a:pt x="3263" y="423"/>
                      <a:pt x="3263" y="390"/>
                    </a:cubicBezTo>
                    <a:cubicBezTo>
                      <a:pt x="3263" y="358"/>
                      <a:pt x="3267" y="327"/>
                      <a:pt x="3275" y="299"/>
                    </a:cubicBezTo>
                    <a:cubicBezTo>
                      <a:pt x="3284" y="270"/>
                      <a:pt x="3297" y="245"/>
                      <a:pt x="3314" y="224"/>
                    </a:cubicBezTo>
                    <a:cubicBezTo>
                      <a:pt x="3331" y="203"/>
                      <a:pt x="3352" y="187"/>
                      <a:pt x="3378" y="175"/>
                    </a:cubicBezTo>
                    <a:cubicBezTo>
                      <a:pt x="3404" y="162"/>
                      <a:pt x="3434" y="157"/>
                      <a:pt x="3469" y="157"/>
                    </a:cubicBezTo>
                    <a:cubicBezTo>
                      <a:pt x="3493" y="157"/>
                      <a:pt x="3517" y="160"/>
                      <a:pt x="3538" y="165"/>
                    </a:cubicBezTo>
                    <a:cubicBezTo>
                      <a:pt x="3560" y="171"/>
                      <a:pt x="3579" y="180"/>
                      <a:pt x="3596" y="193"/>
                    </a:cubicBezTo>
                    <a:cubicBezTo>
                      <a:pt x="3612" y="205"/>
                      <a:pt x="3626" y="221"/>
                      <a:pt x="3637" y="240"/>
                    </a:cubicBezTo>
                    <a:cubicBezTo>
                      <a:pt x="3647" y="258"/>
                      <a:pt x="3654" y="281"/>
                      <a:pt x="3657" y="307"/>
                    </a:cubicBezTo>
                    <a:cubicBezTo>
                      <a:pt x="3583" y="307"/>
                      <a:pt x="3583" y="307"/>
                      <a:pt x="3583" y="307"/>
                    </a:cubicBezTo>
                    <a:cubicBezTo>
                      <a:pt x="3577" y="279"/>
                      <a:pt x="3565" y="258"/>
                      <a:pt x="3547" y="243"/>
                    </a:cubicBezTo>
                    <a:moveTo>
                      <a:pt x="2884" y="167"/>
                    </a:moveTo>
                    <a:cubicBezTo>
                      <a:pt x="2884" y="236"/>
                      <a:pt x="2884" y="236"/>
                      <a:pt x="2884" y="236"/>
                    </a:cubicBezTo>
                    <a:cubicBezTo>
                      <a:pt x="2886" y="236"/>
                      <a:pt x="2886" y="236"/>
                      <a:pt x="2886" y="236"/>
                    </a:cubicBezTo>
                    <a:cubicBezTo>
                      <a:pt x="2916" y="183"/>
                      <a:pt x="2963" y="157"/>
                      <a:pt x="3028" y="157"/>
                    </a:cubicBezTo>
                    <a:cubicBezTo>
                      <a:pt x="3057" y="157"/>
                      <a:pt x="3081" y="160"/>
                      <a:pt x="3100" y="168"/>
                    </a:cubicBezTo>
                    <a:cubicBezTo>
                      <a:pt x="3119" y="176"/>
                      <a:pt x="3134" y="187"/>
                      <a:pt x="3146" y="201"/>
                    </a:cubicBezTo>
                    <a:cubicBezTo>
                      <a:pt x="3158" y="215"/>
                      <a:pt x="3166" y="232"/>
                      <a:pt x="3171" y="251"/>
                    </a:cubicBezTo>
                    <a:cubicBezTo>
                      <a:pt x="3176" y="271"/>
                      <a:pt x="3178" y="293"/>
                      <a:pt x="3178" y="316"/>
                    </a:cubicBezTo>
                    <a:cubicBezTo>
                      <a:pt x="3178" y="603"/>
                      <a:pt x="3178" y="603"/>
                      <a:pt x="3178" y="603"/>
                    </a:cubicBezTo>
                    <a:cubicBezTo>
                      <a:pt x="3107" y="603"/>
                      <a:pt x="3107" y="603"/>
                      <a:pt x="3107" y="603"/>
                    </a:cubicBezTo>
                    <a:cubicBezTo>
                      <a:pt x="3107" y="308"/>
                      <a:pt x="3107" y="308"/>
                      <a:pt x="3107" y="308"/>
                    </a:cubicBezTo>
                    <a:cubicBezTo>
                      <a:pt x="3107" y="281"/>
                      <a:pt x="3099" y="259"/>
                      <a:pt x="3083" y="243"/>
                    </a:cubicBezTo>
                    <a:cubicBezTo>
                      <a:pt x="3067" y="228"/>
                      <a:pt x="3045" y="220"/>
                      <a:pt x="3018" y="220"/>
                    </a:cubicBezTo>
                    <a:cubicBezTo>
                      <a:pt x="2996" y="220"/>
                      <a:pt x="2977" y="223"/>
                      <a:pt x="2961" y="230"/>
                    </a:cubicBezTo>
                    <a:cubicBezTo>
                      <a:pt x="2945" y="237"/>
                      <a:pt x="2932" y="246"/>
                      <a:pt x="2921" y="259"/>
                    </a:cubicBezTo>
                    <a:cubicBezTo>
                      <a:pt x="2910" y="271"/>
                      <a:pt x="2902" y="286"/>
                      <a:pt x="2897" y="302"/>
                    </a:cubicBezTo>
                    <a:cubicBezTo>
                      <a:pt x="2891" y="319"/>
                      <a:pt x="2889" y="337"/>
                      <a:pt x="2889" y="356"/>
                    </a:cubicBezTo>
                    <a:cubicBezTo>
                      <a:pt x="2889" y="603"/>
                      <a:pt x="2889" y="603"/>
                      <a:pt x="2889" y="603"/>
                    </a:cubicBezTo>
                    <a:cubicBezTo>
                      <a:pt x="2817" y="603"/>
                      <a:pt x="2817" y="603"/>
                      <a:pt x="2817" y="603"/>
                    </a:cubicBezTo>
                    <a:cubicBezTo>
                      <a:pt x="2817" y="167"/>
                      <a:pt x="2817" y="167"/>
                      <a:pt x="2817" y="167"/>
                    </a:cubicBezTo>
                    <a:lnTo>
                      <a:pt x="2884" y="167"/>
                    </a:lnTo>
                    <a:close/>
                    <a:moveTo>
                      <a:pt x="2673" y="575"/>
                    </a:moveTo>
                    <a:cubicBezTo>
                      <a:pt x="2640" y="600"/>
                      <a:pt x="2599" y="612"/>
                      <a:pt x="2549" y="612"/>
                    </a:cubicBezTo>
                    <a:cubicBezTo>
                      <a:pt x="2515" y="612"/>
                      <a:pt x="2484" y="607"/>
                      <a:pt x="2458" y="595"/>
                    </a:cubicBezTo>
                    <a:cubicBezTo>
                      <a:pt x="2433" y="584"/>
                      <a:pt x="2411" y="568"/>
                      <a:pt x="2394" y="548"/>
                    </a:cubicBezTo>
                    <a:cubicBezTo>
                      <a:pt x="2377" y="528"/>
                      <a:pt x="2363" y="504"/>
                      <a:pt x="2355" y="476"/>
                    </a:cubicBezTo>
                    <a:cubicBezTo>
                      <a:pt x="2346" y="447"/>
                      <a:pt x="2341" y="417"/>
                      <a:pt x="2340" y="384"/>
                    </a:cubicBezTo>
                    <a:cubicBezTo>
                      <a:pt x="2340" y="350"/>
                      <a:pt x="2345" y="320"/>
                      <a:pt x="2355" y="293"/>
                    </a:cubicBezTo>
                    <a:cubicBezTo>
                      <a:pt x="2365" y="265"/>
                      <a:pt x="2379" y="241"/>
                      <a:pt x="2398" y="221"/>
                    </a:cubicBezTo>
                    <a:cubicBezTo>
                      <a:pt x="2416" y="200"/>
                      <a:pt x="2438" y="185"/>
                      <a:pt x="2463" y="173"/>
                    </a:cubicBezTo>
                    <a:cubicBezTo>
                      <a:pt x="2488" y="162"/>
                      <a:pt x="2515" y="157"/>
                      <a:pt x="2545" y="157"/>
                    </a:cubicBezTo>
                    <a:cubicBezTo>
                      <a:pt x="2584" y="157"/>
                      <a:pt x="2616" y="164"/>
                      <a:pt x="2642" y="181"/>
                    </a:cubicBezTo>
                    <a:cubicBezTo>
                      <a:pt x="2667" y="197"/>
                      <a:pt x="2688" y="217"/>
                      <a:pt x="2703" y="242"/>
                    </a:cubicBezTo>
                    <a:cubicBezTo>
                      <a:pt x="2719" y="266"/>
                      <a:pt x="2729" y="294"/>
                      <a:pt x="2735" y="323"/>
                    </a:cubicBezTo>
                    <a:cubicBezTo>
                      <a:pt x="2741" y="352"/>
                      <a:pt x="2744" y="380"/>
                      <a:pt x="2743" y="406"/>
                    </a:cubicBezTo>
                    <a:cubicBezTo>
                      <a:pt x="2416" y="406"/>
                      <a:pt x="2416" y="406"/>
                      <a:pt x="2416" y="406"/>
                    </a:cubicBezTo>
                    <a:cubicBezTo>
                      <a:pt x="2416" y="425"/>
                      <a:pt x="2418" y="444"/>
                      <a:pt x="2423" y="461"/>
                    </a:cubicBezTo>
                    <a:cubicBezTo>
                      <a:pt x="2428" y="478"/>
                      <a:pt x="2436" y="493"/>
                      <a:pt x="2447" y="506"/>
                    </a:cubicBezTo>
                    <a:cubicBezTo>
                      <a:pt x="2458" y="520"/>
                      <a:pt x="2473" y="530"/>
                      <a:pt x="2490" y="538"/>
                    </a:cubicBezTo>
                    <a:cubicBezTo>
                      <a:pt x="2508" y="546"/>
                      <a:pt x="2528" y="550"/>
                      <a:pt x="2552" y="550"/>
                    </a:cubicBezTo>
                    <a:cubicBezTo>
                      <a:pt x="2582" y="550"/>
                      <a:pt x="2607" y="543"/>
                      <a:pt x="2627" y="529"/>
                    </a:cubicBezTo>
                    <a:cubicBezTo>
                      <a:pt x="2646" y="515"/>
                      <a:pt x="2659" y="493"/>
                      <a:pt x="2665" y="465"/>
                    </a:cubicBezTo>
                    <a:cubicBezTo>
                      <a:pt x="2736" y="465"/>
                      <a:pt x="2736" y="465"/>
                      <a:pt x="2736" y="465"/>
                    </a:cubicBezTo>
                    <a:cubicBezTo>
                      <a:pt x="2726" y="513"/>
                      <a:pt x="2705" y="550"/>
                      <a:pt x="2673" y="575"/>
                    </a:cubicBezTo>
                    <a:moveTo>
                      <a:pt x="2655" y="295"/>
                    </a:moveTo>
                    <a:cubicBezTo>
                      <a:pt x="2649" y="280"/>
                      <a:pt x="2640" y="267"/>
                      <a:pt x="2629" y="256"/>
                    </a:cubicBezTo>
                    <a:cubicBezTo>
                      <a:pt x="2618" y="245"/>
                      <a:pt x="2605" y="236"/>
                      <a:pt x="2590" y="229"/>
                    </a:cubicBezTo>
                    <a:cubicBezTo>
                      <a:pt x="2575" y="223"/>
                      <a:pt x="2559" y="220"/>
                      <a:pt x="2541" y="220"/>
                    </a:cubicBezTo>
                    <a:cubicBezTo>
                      <a:pt x="2522" y="220"/>
                      <a:pt x="2506" y="223"/>
                      <a:pt x="2491" y="229"/>
                    </a:cubicBezTo>
                    <a:cubicBezTo>
                      <a:pt x="2476" y="236"/>
                      <a:pt x="2463" y="245"/>
                      <a:pt x="2452" y="256"/>
                    </a:cubicBezTo>
                    <a:cubicBezTo>
                      <a:pt x="2441" y="267"/>
                      <a:pt x="2433" y="281"/>
                      <a:pt x="2427" y="295"/>
                    </a:cubicBezTo>
                    <a:cubicBezTo>
                      <a:pt x="2421" y="310"/>
                      <a:pt x="2417" y="326"/>
                      <a:pt x="2416" y="343"/>
                    </a:cubicBezTo>
                    <a:cubicBezTo>
                      <a:pt x="2667" y="343"/>
                      <a:pt x="2667" y="343"/>
                      <a:pt x="2667" y="343"/>
                    </a:cubicBezTo>
                    <a:cubicBezTo>
                      <a:pt x="2666" y="326"/>
                      <a:pt x="2662" y="310"/>
                      <a:pt x="2655" y="295"/>
                    </a:cubicBezTo>
                    <a:moveTo>
                      <a:pt x="2252" y="603"/>
                    </a:moveTo>
                    <a:cubicBezTo>
                      <a:pt x="2181" y="603"/>
                      <a:pt x="2181" y="603"/>
                      <a:pt x="2181" y="603"/>
                    </a:cubicBezTo>
                    <a:cubicBezTo>
                      <a:pt x="2181" y="166"/>
                      <a:pt x="2181" y="166"/>
                      <a:pt x="2181" y="166"/>
                    </a:cubicBezTo>
                    <a:cubicBezTo>
                      <a:pt x="2252" y="166"/>
                      <a:pt x="2252" y="166"/>
                      <a:pt x="2252" y="166"/>
                    </a:cubicBezTo>
                    <a:lnTo>
                      <a:pt x="2252" y="603"/>
                    </a:lnTo>
                    <a:close/>
                    <a:moveTo>
                      <a:pt x="2180" y="0"/>
                    </a:moveTo>
                    <a:cubicBezTo>
                      <a:pt x="2252" y="0"/>
                      <a:pt x="2252" y="0"/>
                      <a:pt x="2252" y="0"/>
                    </a:cubicBezTo>
                    <a:cubicBezTo>
                      <a:pt x="2252" y="88"/>
                      <a:pt x="2252" y="88"/>
                      <a:pt x="2252" y="88"/>
                    </a:cubicBezTo>
                    <a:cubicBezTo>
                      <a:pt x="2180" y="88"/>
                      <a:pt x="2180" y="88"/>
                      <a:pt x="2180" y="88"/>
                    </a:cubicBezTo>
                    <a:lnTo>
                      <a:pt x="2180" y="0"/>
                    </a:lnTo>
                    <a:close/>
                    <a:moveTo>
                      <a:pt x="1960" y="167"/>
                    </a:moveTo>
                    <a:cubicBezTo>
                      <a:pt x="1960" y="259"/>
                      <a:pt x="1960" y="259"/>
                      <a:pt x="1960" y="259"/>
                    </a:cubicBezTo>
                    <a:cubicBezTo>
                      <a:pt x="1962" y="259"/>
                      <a:pt x="1962" y="259"/>
                      <a:pt x="1962" y="259"/>
                    </a:cubicBezTo>
                    <a:cubicBezTo>
                      <a:pt x="1979" y="223"/>
                      <a:pt x="2001" y="197"/>
                      <a:pt x="2026" y="180"/>
                    </a:cubicBezTo>
                    <a:cubicBezTo>
                      <a:pt x="2051" y="163"/>
                      <a:pt x="2083" y="155"/>
                      <a:pt x="2122" y="157"/>
                    </a:cubicBezTo>
                    <a:cubicBezTo>
                      <a:pt x="2122" y="233"/>
                      <a:pt x="2122" y="233"/>
                      <a:pt x="2122" y="233"/>
                    </a:cubicBezTo>
                    <a:cubicBezTo>
                      <a:pt x="2093" y="233"/>
                      <a:pt x="2069" y="236"/>
                      <a:pt x="2049" y="244"/>
                    </a:cubicBezTo>
                    <a:cubicBezTo>
                      <a:pt x="2029" y="252"/>
                      <a:pt x="2012" y="264"/>
                      <a:pt x="2000" y="279"/>
                    </a:cubicBezTo>
                    <a:cubicBezTo>
                      <a:pt x="1987" y="294"/>
                      <a:pt x="1978" y="312"/>
                      <a:pt x="1973" y="334"/>
                    </a:cubicBezTo>
                    <a:cubicBezTo>
                      <a:pt x="1967" y="356"/>
                      <a:pt x="1964" y="381"/>
                      <a:pt x="1964" y="409"/>
                    </a:cubicBezTo>
                    <a:cubicBezTo>
                      <a:pt x="1964" y="603"/>
                      <a:pt x="1964" y="603"/>
                      <a:pt x="1964" y="603"/>
                    </a:cubicBezTo>
                    <a:cubicBezTo>
                      <a:pt x="1893" y="603"/>
                      <a:pt x="1893" y="603"/>
                      <a:pt x="1893" y="603"/>
                    </a:cubicBezTo>
                    <a:cubicBezTo>
                      <a:pt x="1893" y="167"/>
                      <a:pt x="1893" y="167"/>
                      <a:pt x="1893" y="167"/>
                    </a:cubicBezTo>
                    <a:lnTo>
                      <a:pt x="1960" y="167"/>
                    </a:lnTo>
                    <a:close/>
                    <a:moveTo>
                      <a:pt x="1751" y="575"/>
                    </a:moveTo>
                    <a:cubicBezTo>
                      <a:pt x="1718" y="600"/>
                      <a:pt x="1677" y="612"/>
                      <a:pt x="1628" y="612"/>
                    </a:cubicBezTo>
                    <a:cubicBezTo>
                      <a:pt x="1593" y="612"/>
                      <a:pt x="1562" y="607"/>
                      <a:pt x="1537" y="595"/>
                    </a:cubicBezTo>
                    <a:cubicBezTo>
                      <a:pt x="1511" y="584"/>
                      <a:pt x="1490" y="568"/>
                      <a:pt x="1472" y="548"/>
                    </a:cubicBezTo>
                    <a:cubicBezTo>
                      <a:pt x="1455" y="528"/>
                      <a:pt x="1442" y="504"/>
                      <a:pt x="1433" y="476"/>
                    </a:cubicBezTo>
                    <a:cubicBezTo>
                      <a:pt x="1424" y="447"/>
                      <a:pt x="1419" y="417"/>
                      <a:pt x="1418" y="384"/>
                    </a:cubicBezTo>
                    <a:cubicBezTo>
                      <a:pt x="1418" y="350"/>
                      <a:pt x="1423" y="320"/>
                      <a:pt x="1433" y="293"/>
                    </a:cubicBezTo>
                    <a:cubicBezTo>
                      <a:pt x="1444" y="265"/>
                      <a:pt x="1458" y="241"/>
                      <a:pt x="1476" y="221"/>
                    </a:cubicBezTo>
                    <a:cubicBezTo>
                      <a:pt x="1494" y="200"/>
                      <a:pt x="1516" y="185"/>
                      <a:pt x="1541" y="173"/>
                    </a:cubicBezTo>
                    <a:cubicBezTo>
                      <a:pt x="1566" y="162"/>
                      <a:pt x="1594" y="157"/>
                      <a:pt x="1623" y="157"/>
                    </a:cubicBezTo>
                    <a:cubicBezTo>
                      <a:pt x="1662" y="157"/>
                      <a:pt x="1694" y="164"/>
                      <a:pt x="1720" y="181"/>
                    </a:cubicBezTo>
                    <a:cubicBezTo>
                      <a:pt x="1745" y="197"/>
                      <a:pt x="1766" y="217"/>
                      <a:pt x="1782" y="242"/>
                    </a:cubicBezTo>
                    <a:cubicBezTo>
                      <a:pt x="1797" y="266"/>
                      <a:pt x="1808" y="294"/>
                      <a:pt x="1814" y="323"/>
                    </a:cubicBezTo>
                    <a:cubicBezTo>
                      <a:pt x="1820" y="352"/>
                      <a:pt x="1822" y="380"/>
                      <a:pt x="1821" y="406"/>
                    </a:cubicBezTo>
                    <a:cubicBezTo>
                      <a:pt x="1494" y="406"/>
                      <a:pt x="1494" y="406"/>
                      <a:pt x="1494" y="406"/>
                    </a:cubicBezTo>
                    <a:cubicBezTo>
                      <a:pt x="1494" y="425"/>
                      <a:pt x="1496" y="444"/>
                      <a:pt x="1501" y="461"/>
                    </a:cubicBezTo>
                    <a:cubicBezTo>
                      <a:pt x="1506" y="478"/>
                      <a:pt x="1514" y="493"/>
                      <a:pt x="1526" y="506"/>
                    </a:cubicBezTo>
                    <a:cubicBezTo>
                      <a:pt x="1537" y="520"/>
                      <a:pt x="1551" y="530"/>
                      <a:pt x="1568" y="538"/>
                    </a:cubicBezTo>
                    <a:cubicBezTo>
                      <a:pt x="1586" y="546"/>
                      <a:pt x="1607" y="550"/>
                      <a:pt x="1630" y="550"/>
                    </a:cubicBezTo>
                    <a:cubicBezTo>
                      <a:pt x="1661" y="550"/>
                      <a:pt x="1685" y="543"/>
                      <a:pt x="1705" y="529"/>
                    </a:cubicBezTo>
                    <a:cubicBezTo>
                      <a:pt x="1724" y="515"/>
                      <a:pt x="1737" y="493"/>
                      <a:pt x="1743" y="465"/>
                    </a:cubicBezTo>
                    <a:cubicBezTo>
                      <a:pt x="1814" y="465"/>
                      <a:pt x="1814" y="465"/>
                      <a:pt x="1814" y="465"/>
                    </a:cubicBezTo>
                    <a:cubicBezTo>
                      <a:pt x="1804" y="513"/>
                      <a:pt x="1783" y="550"/>
                      <a:pt x="1751" y="575"/>
                    </a:cubicBezTo>
                    <a:moveTo>
                      <a:pt x="1733" y="295"/>
                    </a:moveTo>
                    <a:cubicBezTo>
                      <a:pt x="1727" y="280"/>
                      <a:pt x="1718" y="267"/>
                      <a:pt x="1707" y="256"/>
                    </a:cubicBezTo>
                    <a:cubicBezTo>
                      <a:pt x="1696" y="245"/>
                      <a:pt x="1683" y="236"/>
                      <a:pt x="1668" y="229"/>
                    </a:cubicBezTo>
                    <a:cubicBezTo>
                      <a:pt x="1654" y="223"/>
                      <a:pt x="1637" y="220"/>
                      <a:pt x="1619" y="220"/>
                    </a:cubicBezTo>
                    <a:cubicBezTo>
                      <a:pt x="1601" y="220"/>
                      <a:pt x="1584" y="223"/>
                      <a:pt x="1569" y="229"/>
                    </a:cubicBezTo>
                    <a:cubicBezTo>
                      <a:pt x="1554" y="236"/>
                      <a:pt x="1541" y="245"/>
                      <a:pt x="1530" y="256"/>
                    </a:cubicBezTo>
                    <a:cubicBezTo>
                      <a:pt x="1520" y="267"/>
                      <a:pt x="1511" y="281"/>
                      <a:pt x="1505" y="295"/>
                    </a:cubicBezTo>
                    <a:cubicBezTo>
                      <a:pt x="1499" y="310"/>
                      <a:pt x="1495" y="326"/>
                      <a:pt x="1494" y="343"/>
                    </a:cubicBezTo>
                    <a:cubicBezTo>
                      <a:pt x="1745" y="343"/>
                      <a:pt x="1745" y="343"/>
                      <a:pt x="1745" y="343"/>
                    </a:cubicBezTo>
                    <a:cubicBezTo>
                      <a:pt x="1744" y="326"/>
                      <a:pt x="1740" y="310"/>
                      <a:pt x="1733" y="295"/>
                    </a:cubicBezTo>
                    <a:moveTo>
                      <a:pt x="1273" y="322"/>
                    </a:moveTo>
                    <a:cubicBezTo>
                      <a:pt x="1268" y="302"/>
                      <a:pt x="1260" y="285"/>
                      <a:pt x="1249" y="270"/>
                    </a:cubicBezTo>
                    <a:cubicBezTo>
                      <a:pt x="1238" y="254"/>
                      <a:pt x="1224" y="242"/>
                      <a:pt x="1207" y="233"/>
                    </a:cubicBezTo>
                    <a:cubicBezTo>
                      <a:pt x="1189" y="224"/>
                      <a:pt x="1169" y="220"/>
                      <a:pt x="1146" y="220"/>
                    </a:cubicBezTo>
                    <a:cubicBezTo>
                      <a:pt x="1122" y="220"/>
                      <a:pt x="1102" y="224"/>
                      <a:pt x="1085" y="234"/>
                    </a:cubicBezTo>
                    <a:cubicBezTo>
                      <a:pt x="1068" y="244"/>
                      <a:pt x="1054" y="256"/>
                      <a:pt x="1043" y="272"/>
                    </a:cubicBezTo>
                    <a:cubicBezTo>
                      <a:pt x="1033" y="287"/>
                      <a:pt x="1025" y="305"/>
                      <a:pt x="1020" y="324"/>
                    </a:cubicBezTo>
                    <a:cubicBezTo>
                      <a:pt x="1015" y="344"/>
                      <a:pt x="1013" y="364"/>
                      <a:pt x="1013" y="384"/>
                    </a:cubicBezTo>
                    <a:cubicBezTo>
                      <a:pt x="1013" y="406"/>
                      <a:pt x="1015" y="426"/>
                      <a:pt x="1021" y="446"/>
                    </a:cubicBezTo>
                    <a:cubicBezTo>
                      <a:pt x="1026" y="467"/>
                      <a:pt x="1034" y="484"/>
                      <a:pt x="1044" y="499"/>
                    </a:cubicBezTo>
                    <a:cubicBezTo>
                      <a:pt x="1056" y="514"/>
                      <a:pt x="1070" y="527"/>
                      <a:pt x="1087" y="536"/>
                    </a:cubicBezTo>
                    <a:cubicBezTo>
                      <a:pt x="1105" y="545"/>
                      <a:pt x="1126" y="550"/>
                      <a:pt x="1150" y="550"/>
                    </a:cubicBezTo>
                    <a:cubicBezTo>
                      <a:pt x="1175" y="550"/>
                      <a:pt x="1196" y="545"/>
                      <a:pt x="1213" y="536"/>
                    </a:cubicBezTo>
                    <a:cubicBezTo>
                      <a:pt x="1229" y="526"/>
                      <a:pt x="1243" y="513"/>
                      <a:pt x="1253" y="498"/>
                    </a:cubicBezTo>
                    <a:cubicBezTo>
                      <a:pt x="1263" y="482"/>
                      <a:pt x="1270" y="464"/>
                      <a:pt x="1275" y="444"/>
                    </a:cubicBezTo>
                    <a:cubicBezTo>
                      <a:pt x="1279" y="423"/>
                      <a:pt x="1281" y="402"/>
                      <a:pt x="1281" y="381"/>
                    </a:cubicBezTo>
                    <a:cubicBezTo>
                      <a:pt x="1281" y="361"/>
                      <a:pt x="1279" y="341"/>
                      <a:pt x="1273" y="322"/>
                    </a:cubicBezTo>
                    <a:moveTo>
                      <a:pt x="1015" y="167"/>
                    </a:moveTo>
                    <a:cubicBezTo>
                      <a:pt x="1015" y="226"/>
                      <a:pt x="1015" y="226"/>
                      <a:pt x="1015" y="226"/>
                    </a:cubicBezTo>
                    <a:cubicBezTo>
                      <a:pt x="1017" y="226"/>
                      <a:pt x="1017" y="226"/>
                      <a:pt x="1017" y="226"/>
                    </a:cubicBezTo>
                    <a:cubicBezTo>
                      <a:pt x="1029" y="202"/>
                      <a:pt x="1048" y="184"/>
                      <a:pt x="1073" y="173"/>
                    </a:cubicBezTo>
                    <a:cubicBezTo>
                      <a:pt x="1098" y="162"/>
                      <a:pt x="1126" y="157"/>
                      <a:pt x="1156" y="157"/>
                    </a:cubicBezTo>
                    <a:cubicBezTo>
                      <a:pt x="1190" y="157"/>
                      <a:pt x="1220" y="163"/>
                      <a:pt x="1245" y="175"/>
                    </a:cubicBezTo>
                    <a:cubicBezTo>
                      <a:pt x="1270" y="187"/>
                      <a:pt x="1290" y="204"/>
                      <a:pt x="1307" y="225"/>
                    </a:cubicBezTo>
                    <a:cubicBezTo>
                      <a:pt x="1324" y="246"/>
                      <a:pt x="1336" y="271"/>
                      <a:pt x="1345" y="298"/>
                    </a:cubicBezTo>
                    <a:cubicBezTo>
                      <a:pt x="1353" y="326"/>
                      <a:pt x="1357" y="355"/>
                      <a:pt x="1357" y="386"/>
                    </a:cubicBezTo>
                    <a:cubicBezTo>
                      <a:pt x="1357" y="417"/>
                      <a:pt x="1353" y="446"/>
                      <a:pt x="1345" y="474"/>
                    </a:cubicBezTo>
                    <a:cubicBezTo>
                      <a:pt x="1337" y="501"/>
                      <a:pt x="1325" y="525"/>
                      <a:pt x="1308" y="546"/>
                    </a:cubicBezTo>
                    <a:cubicBezTo>
                      <a:pt x="1291" y="567"/>
                      <a:pt x="1270" y="583"/>
                      <a:pt x="1246" y="595"/>
                    </a:cubicBezTo>
                    <a:cubicBezTo>
                      <a:pt x="1221" y="606"/>
                      <a:pt x="1191" y="612"/>
                      <a:pt x="1158" y="612"/>
                    </a:cubicBezTo>
                    <a:cubicBezTo>
                      <a:pt x="1147" y="612"/>
                      <a:pt x="1136" y="611"/>
                      <a:pt x="1122" y="609"/>
                    </a:cubicBezTo>
                    <a:cubicBezTo>
                      <a:pt x="1109" y="607"/>
                      <a:pt x="1096" y="603"/>
                      <a:pt x="1083" y="598"/>
                    </a:cubicBezTo>
                    <a:cubicBezTo>
                      <a:pt x="1070" y="593"/>
                      <a:pt x="1058" y="586"/>
                      <a:pt x="1046" y="577"/>
                    </a:cubicBezTo>
                    <a:cubicBezTo>
                      <a:pt x="1035" y="569"/>
                      <a:pt x="1025" y="558"/>
                      <a:pt x="1017" y="545"/>
                    </a:cubicBezTo>
                    <a:cubicBezTo>
                      <a:pt x="1015" y="545"/>
                      <a:pt x="1015" y="545"/>
                      <a:pt x="1015" y="545"/>
                    </a:cubicBezTo>
                    <a:cubicBezTo>
                      <a:pt x="1015" y="769"/>
                      <a:pt x="1015" y="769"/>
                      <a:pt x="1015" y="769"/>
                    </a:cubicBezTo>
                    <a:cubicBezTo>
                      <a:pt x="944" y="769"/>
                      <a:pt x="944" y="769"/>
                      <a:pt x="944" y="769"/>
                    </a:cubicBezTo>
                    <a:cubicBezTo>
                      <a:pt x="944" y="167"/>
                      <a:pt x="944" y="167"/>
                      <a:pt x="944" y="167"/>
                    </a:cubicBezTo>
                    <a:lnTo>
                      <a:pt x="1015" y="167"/>
                    </a:lnTo>
                    <a:close/>
                    <a:moveTo>
                      <a:pt x="469" y="167"/>
                    </a:moveTo>
                    <a:cubicBezTo>
                      <a:pt x="561" y="167"/>
                      <a:pt x="561" y="167"/>
                      <a:pt x="561" y="167"/>
                    </a:cubicBezTo>
                    <a:cubicBezTo>
                      <a:pt x="666" y="319"/>
                      <a:pt x="666" y="319"/>
                      <a:pt x="666" y="319"/>
                    </a:cubicBezTo>
                    <a:cubicBezTo>
                      <a:pt x="775" y="167"/>
                      <a:pt x="775" y="167"/>
                      <a:pt x="775" y="167"/>
                    </a:cubicBezTo>
                    <a:cubicBezTo>
                      <a:pt x="861" y="167"/>
                      <a:pt x="861" y="167"/>
                      <a:pt x="861" y="167"/>
                    </a:cubicBezTo>
                    <a:cubicBezTo>
                      <a:pt x="711" y="368"/>
                      <a:pt x="711" y="368"/>
                      <a:pt x="711" y="368"/>
                    </a:cubicBezTo>
                    <a:cubicBezTo>
                      <a:pt x="880" y="603"/>
                      <a:pt x="880" y="603"/>
                      <a:pt x="880" y="603"/>
                    </a:cubicBezTo>
                    <a:cubicBezTo>
                      <a:pt x="787" y="603"/>
                      <a:pt x="787" y="603"/>
                      <a:pt x="787" y="603"/>
                    </a:cubicBezTo>
                    <a:cubicBezTo>
                      <a:pt x="666" y="422"/>
                      <a:pt x="666" y="422"/>
                      <a:pt x="666" y="422"/>
                    </a:cubicBezTo>
                    <a:cubicBezTo>
                      <a:pt x="545" y="603"/>
                      <a:pt x="545" y="603"/>
                      <a:pt x="545" y="603"/>
                    </a:cubicBezTo>
                    <a:cubicBezTo>
                      <a:pt x="458" y="603"/>
                      <a:pt x="458" y="603"/>
                      <a:pt x="458" y="603"/>
                    </a:cubicBezTo>
                    <a:cubicBezTo>
                      <a:pt x="622" y="373"/>
                      <a:pt x="622" y="373"/>
                      <a:pt x="622" y="373"/>
                    </a:cubicBezTo>
                    <a:lnTo>
                      <a:pt x="469" y="167"/>
                    </a:lnTo>
                    <a:close/>
                    <a:moveTo>
                      <a:pt x="416" y="0"/>
                    </a:moveTo>
                    <a:cubicBezTo>
                      <a:pt x="416" y="68"/>
                      <a:pt x="416" y="68"/>
                      <a:pt x="416" y="68"/>
                    </a:cubicBezTo>
                    <a:cubicBezTo>
                      <a:pt x="80" y="68"/>
                      <a:pt x="80" y="68"/>
                      <a:pt x="80" y="68"/>
                    </a:cubicBezTo>
                    <a:cubicBezTo>
                      <a:pt x="80" y="259"/>
                      <a:pt x="80" y="259"/>
                      <a:pt x="80" y="259"/>
                    </a:cubicBezTo>
                    <a:cubicBezTo>
                      <a:pt x="393" y="259"/>
                      <a:pt x="393" y="259"/>
                      <a:pt x="393" y="259"/>
                    </a:cubicBezTo>
                    <a:cubicBezTo>
                      <a:pt x="393" y="327"/>
                      <a:pt x="393" y="327"/>
                      <a:pt x="393" y="327"/>
                    </a:cubicBezTo>
                    <a:cubicBezTo>
                      <a:pt x="80" y="327"/>
                      <a:pt x="80" y="327"/>
                      <a:pt x="80" y="327"/>
                    </a:cubicBezTo>
                    <a:cubicBezTo>
                      <a:pt x="80" y="536"/>
                      <a:pt x="80" y="536"/>
                      <a:pt x="80" y="536"/>
                    </a:cubicBezTo>
                    <a:cubicBezTo>
                      <a:pt x="419" y="536"/>
                      <a:pt x="419" y="536"/>
                      <a:pt x="419" y="536"/>
                    </a:cubicBezTo>
                    <a:cubicBezTo>
                      <a:pt x="419" y="603"/>
                      <a:pt x="419" y="603"/>
                      <a:pt x="419" y="603"/>
                    </a:cubicBezTo>
                    <a:cubicBezTo>
                      <a:pt x="0" y="603"/>
                      <a:pt x="0" y="603"/>
                      <a:pt x="0" y="603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416" y="0"/>
                    </a:lnTo>
                    <a:close/>
                  </a:path>
                </a:pathLst>
              </a:custGeom>
              <a:solidFill>
                <a:srgbClr val="8182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  <p:sp>
            <p:nvSpPr>
              <p:cNvPr id="31" name="Freeform 7"/>
              <p:cNvSpPr>
                <a:spLocks/>
              </p:cNvSpPr>
              <p:nvPr userDrawn="1"/>
            </p:nvSpPr>
            <p:spPr bwMode="gray">
              <a:xfrm>
                <a:off x="2637" y="737"/>
                <a:ext cx="436" cy="519"/>
              </a:xfrm>
              <a:custGeom>
                <a:avLst/>
                <a:gdLst>
                  <a:gd name="T0" fmla="*/ 1607 w 2526"/>
                  <a:gd name="T1" fmla="*/ 580 h 3008"/>
                  <a:gd name="T2" fmla="*/ 657 w 2526"/>
                  <a:gd name="T3" fmla="*/ 1504 h 3008"/>
                  <a:gd name="T4" fmla="*/ 1611 w 2526"/>
                  <a:gd name="T5" fmla="*/ 2428 h 3008"/>
                  <a:gd name="T6" fmla="*/ 2522 w 2526"/>
                  <a:gd name="T7" fmla="*/ 2046 h 3008"/>
                  <a:gd name="T8" fmla="*/ 2522 w 2526"/>
                  <a:gd name="T9" fmla="*/ 2738 h 3008"/>
                  <a:gd name="T10" fmla="*/ 1564 w 2526"/>
                  <a:gd name="T11" fmla="*/ 3008 h 3008"/>
                  <a:gd name="T12" fmla="*/ 0 w 2526"/>
                  <a:gd name="T13" fmla="*/ 1504 h 3008"/>
                  <a:gd name="T14" fmla="*/ 1568 w 2526"/>
                  <a:gd name="T15" fmla="*/ 0 h 3008"/>
                  <a:gd name="T16" fmla="*/ 2526 w 2526"/>
                  <a:gd name="T17" fmla="*/ 224 h 3008"/>
                  <a:gd name="T18" fmla="*/ 2526 w 2526"/>
                  <a:gd name="T19" fmla="*/ 903 h 3008"/>
                  <a:gd name="T20" fmla="*/ 1607 w 2526"/>
                  <a:gd name="T21" fmla="*/ 580 h 3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26" h="3008">
                    <a:moveTo>
                      <a:pt x="1607" y="580"/>
                    </a:moveTo>
                    <a:cubicBezTo>
                      <a:pt x="1018" y="580"/>
                      <a:pt x="657" y="1040"/>
                      <a:pt x="657" y="1504"/>
                    </a:cubicBezTo>
                    <a:cubicBezTo>
                      <a:pt x="657" y="2063"/>
                      <a:pt x="1113" y="2428"/>
                      <a:pt x="1611" y="2428"/>
                    </a:cubicBezTo>
                    <a:cubicBezTo>
                      <a:pt x="1942" y="2428"/>
                      <a:pt x="2256" y="2282"/>
                      <a:pt x="2522" y="2046"/>
                    </a:cubicBezTo>
                    <a:cubicBezTo>
                      <a:pt x="2522" y="2738"/>
                      <a:pt x="2522" y="2738"/>
                      <a:pt x="2522" y="2738"/>
                    </a:cubicBezTo>
                    <a:cubicBezTo>
                      <a:pt x="2243" y="2905"/>
                      <a:pt x="1860" y="3008"/>
                      <a:pt x="1564" y="3008"/>
                    </a:cubicBezTo>
                    <a:cubicBezTo>
                      <a:pt x="713" y="3008"/>
                      <a:pt x="0" y="2316"/>
                      <a:pt x="0" y="1504"/>
                    </a:cubicBezTo>
                    <a:cubicBezTo>
                      <a:pt x="0" y="645"/>
                      <a:pt x="717" y="0"/>
                      <a:pt x="1568" y="0"/>
                    </a:cubicBezTo>
                    <a:cubicBezTo>
                      <a:pt x="1895" y="0"/>
                      <a:pt x="2277" y="99"/>
                      <a:pt x="2526" y="224"/>
                    </a:cubicBezTo>
                    <a:cubicBezTo>
                      <a:pt x="2526" y="903"/>
                      <a:pt x="2526" y="903"/>
                      <a:pt x="2526" y="903"/>
                    </a:cubicBezTo>
                    <a:cubicBezTo>
                      <a:pt x="2213" y="697"/>
                      <a:pt x="1895" y="580"/>
                      <a:pt x="1607" y="580"/>
                    </a:cubicBezTo>
                  </a:path>
                </a:pathLst>
              </a:custGeom>
              <a:solidFill>
                <a:srgbClr val="E319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  <p:sp>
            <p:nvSpPr>
              <p:cNvPr id="32" name="Freeform 8"/>
              <p:cNvSpPr>
                <a:spLocks/>
              </p:cNvSpPr>
              <p:nvPr userDrawn="1"/>
            </p:nvSpPr>
            <p:spPr bwMode="gray">
              <a:xfrm>
                <a:off x="3112" y="737"/>
                <a:ext cx="451" cy="519"/>
              </a:xfrm>
              <a:custGeom>
                <a:avLst/>
                <a:gdLst>
                  <a:gd name="T0" fmla="*/ 1577 w 2612"/>
                  <a:gd name="T1" fmla="*/ 3008 h 3008"/>
                  <a:gd name="T2" fmla="*/ 0 w 2612"/>
                  <a:gd name="T3" fmla="*/ 1504 h 3008"/>
                  <a:gd name="T4" fmla="*/ 1615 w 2612"/>
                  <a:gd name="T5" fmla="*/ 0 h 3008"/>
                  <a:gd name="T6" fmla="*/ 2595 w 2612"/>
                  <a:gd name="T7" fmla="*/ 202 h 3008"/>
                  <a:gd name="T8" fmla="*/ 2595 w 2612"/>
                  <a:gd name="T9" fmla="*/ 877 h 3008"/>
                  <a:gd name="T10" fmla="*/ 1628 w 2612"/>
                  <a:gd name="T11" fmla="*/ 580 h 3008"/>
                  <a:gd name="T12" fmla="*/ 657 w 2612"/>
                  <a:gd name="T13" fmla="*/ 1504 h 3008"/>
                  <a:gd name="T14" fmla="*/ 1637 w 2612"/>
                  <a:gd name="T15" fmla="*/ 2445 h 3008"/>
                  <a:gd name="T16" fmla="*/ 1993 w 2612"/>
                  <a:gd name="T17" fmla="*/ 2385 h 3008"/>
                  <a:gd name="T18" fmla="*/ 1993 w 2612"/>
                  <a:gd name="T19" fmla="*/ 1844 h 3008"/>
                  <a:gd name="T20" fmla="*/ 1512 w 2612"/>
                  <a:gd name="T21" fmla="*/ 1844 h 3008"/>
                  <a:gd name="T22" fmla="*/ 1512 w 2612"/>
                  <a:gd name="T23" fmla="*/ 1272 h 3008"/>
                  <a:gd name="T24" fmla="*/ 2612 w 2612"/>
                  <a:gd name="T25" fmla="*/ 1272 h 3008"/>
                  <a:gd name="T26" fmla="*/ 2612 w 2612"/>
                  <a:gd name="T27" fmla="*/ 2793 h 3008"/>
                  <a:gd name="T28" fmla="*/ 1577 w 2612"/>
                  <a:gd name="T29" fmla="*/ 3008 h 3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12" h="3008">
                    <a:moveTo>
                      <a:pt x="1577" y="3008"/>
                    </a:moveTo>
                    <a:cubicBezTo>
                      <a:pt x="722" y="3008"/>
                      <a:pt x="0" y="2342"/>
                      <a:pt x="0" y="1504"/>
                    </a:cubicBezTo>
                    <a:cubicBezTo>
                      <a:pt x="0" y="658"/>
                      <a:pt x="717" y="0"/>
                      <a:pt x="1615" y="0"/>
                    </a:cubicBezTo>
                    <a:cubicBezTo>
                      <a:pt x="1942" y="0"/>
                      <a:pt x="2346" y="86"/>
                      <a:pt x="2595" y="202"/>
                    </a:cubicBezTo>
                    <a:cubicBezTo>
                      <a:pt x="2595" y="877"/>
                      <a:pt x="2595" y="877"/>
                      <a:pt x="2595" y="877"/>
                    </a:cubicBezTo>
                    <a:cubicBezTo>
                      <a:pt x="2312" y="714"/>
                      <a:pt x="1947" y="580"/>
                      <a:pt x="1628" y="580"/>
                    </a:cubicBezTo>
                    <a:cubicBezTo>
                      <a:pt x="1040" y="580"/>
                      <a:pt x="657" y="1040"/>
                      <a:pt x="657" y="1504"/>
                    </a:cubicBezTo>
                    <a:cubicBezTo>
                      <a:pt x="657" y="2050"/>
                      <a:pt x="1109" y="2445"/>
                      <a:pt x="1637" y="2445"/>
                    </a:cubicBezTo>
                    <a:cubicBezTo>
                      <a:pt x="1749" y="2445"/>
                      <a:pt x="1856" y="2437"/>
                      <a:pt x="1993" y="2385"/>
                    </a:cubicBezTo>
                    <a:cubicBezTo>
                      <a:pt x="1993" y="1844"/>
                      <a:pt x="1993" y="1844"/>
                      <a:pt x="1993" y="1844"/>
                    </a:cubicBezTo>
                    <a:cubicBezTo>
                      <a:pt x="1512" y="1844"/>
                      <a:pt x="1512" y="1844"/>
                      <a:pt x="1512" y="1844"/>
                    </a:cubicBezTo>
                    <a:cubicBezTo>
                      <a:pt x="1512" y="1272"/>
                      <a:pt x="1512" y="1272"/>
                      <a:pt x="1512" y="1272"/>
                    </a:cubicBezTo>
                    <a:cubicBezTo>
                      <a:pt x="2612" y="1272"/>
                      <a:pt x="2612" y="1272"/>
                      <a:pt x="2612" y="1272"/>
                    </a:cubicBezTo>
                    <a:cubicBezTo>
                      <a:pt x="2612" y="2793"/>
                      <a:pt x="2612" y="2793"/>
                      <a:pt x="2612" y="2793"/>
                    </a:cubicBezTo>
                    <a:cubicBezTo>
                      <a:pt x="2299" y="2935"/>
                      <a:pt x="1947" y="3008"/>
                      <a:pt x="1577" y="3008"/>
                    </a:cubicBezTo>
                  </a:path>
                </a:pathLst>
              </a:custGeom>
              <a:solidFill>
                <a:srgbClr val="E319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  <p:sp>
            <p:nvSpPr>
              <p:cNvPr id="33" name="Rectangle 9"/>
              <p:cNvSpPr>
                <a:spLocks noChangeArrowheads="1"/>
              </p:cNvSpPr>
              <p:nvPr userDrawn="1"/>
            </p:nvSpPr>
            <p:spPr bwMode="gray">
              <a:xfrm>
                <a:off x="3646" y="747"/>
                <a:ext cx="106" cy="499"/>
              </a:xfrm>
              <a:prstGeom prst="rect">
                <a:avLst/>
              </a:prstGeom>
              <a:solidFill>
                <a:srgbClr val="E319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  <p:sp>
            <p:nvSpPr>
              <p:cNvPr id="34" name="Freeform 10"/>
              <p:cNvSpPr>
                <a:spLocks noEditPoints="1"/>
              </p:cNvSpPr>
              <p:nvPr userDrawn="1"/>
            </p:nvSpPr>
            <p:spPr bwMode="gray">
              <a:xfrm>
                <a:off x="3759" y="1373"/>
                <a:ext cx="63" cy="64"/>
              </a:xfrm>
              <a:custGeom>
                <a:avLst/>
                <a:gdLst>
                  <a:gd name="T0" fmla="*/ 14 w 370"/>
                  <a:gd name="T1" fmla="*/ 111 h 368"/>
                  <a:gd name="T2" fmla="*/ 54 w 370"/>
                  <a:gd name="T3" fmla="*/ 53 h 368"/>
                  <a:gd name="T4" fmla="*/ 114 w 370"/>
                  <a:gd name="T5" fmla="*/ 14 h 368"/>
                  <a:gd name="T6" fmla="*/ 185 w 370"/>
                  <a:gd name="T7" fmla="*/ 0 h 368"/>
                  <a:gd name="T8" fmla="*/ 256 w 370"/>
                  <a:gd name="T9" fmla="*/ 14 h 368"/>
                  <a:gd name="T10" fmla="*/ 315 w 370"/>
                  <a:gd name="T11" fmla="*/ 53 h 368"/>
                  <a:gd name="T12" fmla="*/ 355 w 370"/>
                  <a:gd name="T13" fmla="*/ 111 h 368"/>
                  <a:gd name="T14" fmla="*/ 370 w 370"/>
                  <a:gd name="T15" fmla="*/ 183 h 368"/>
                  <a:gd name="T16" fmla="*/ 355 w 370"/>
                  <a:gd name="T17" fmla="*/ 257 h 368"/>
                  <a:gd name="T18" fmla="*/ 315 w 370"/>
                  <a:gd name="T19" fmla="*/ 315 h 368"/>
                  <a:gd name="T20" fmla="*/ 256 w 370"/>
                  <a:gd name="T21" fmla="*/ 354 h 368"/>
                  <a:gd name="T22" fmla="*/ 185 w 370"/>
                  <a:gd name="T23" fmla="*/ 368 h 368"/>
                  <a:gd name="T24" fmla="*/ 114 w 370"/>
                  <a:gd name="T25" fmla="*/ 354 h 368"/>
                  <a:gd name="T26" fmla="*/ 54 w 370"/>
                  <a:gd name="T27" fmla="*/ 315 h 368"/>
                  <a:gd name="T28" fmla="*/ 14 w 370"/>
                  <a:gd name="T29" fmla="*/ 257 h 368"/>
                  <a:gd name="T30" fmla="*/ 0 w 370"/>
                  <a:gd name="T31" fmla="*/ 183 h 368"/>
                  <a:gd name="T32" fmla="*/ 14 w 370"/>
                  <a:gd name="T33" fmla="*/ 111 h 368"/>
                  <a:gd name="T34" fmla="*/ 44 w 370"/>
                  <a:gd name="T35" fmla="*/ 246 h 368"/>
                  <a:gd name="T36" fmla="*/ 76 w 370"/>
                  <a:gd name="T37" fmla="*/ 296 h 368"/>
                  <a:gd name="T38" fmla="*/ 125 w 370"/>
                  <a:gd name="T39" fmla="*/ 329 h 368"/>
                  <a:gd name="T40" fmla="*/ 185 w 370"/>
                  <a:gd name="T41" fmla="*/ 341 h 368"/>
                  <a:gd name="T42" fmla="*/ 245 w 370"/>
                  <a:gd name="T43" fmla="*/ 329 h 368"/>
                  <a:gd name="T44" fmla="*/ 293 w 370"/>
                  <a:gd name="T45" fmla="*/ 296 h 368"/>
                  <a:gd name="T46" fmla="*/ 325 w 370"/>
                  <a:gd name="T47" fmla="*/ 246 h 368"/>
                  <a:gd name="T48" fmla="*/ 336 w 370"/>
                  <a:gd name="T49" fmla="*/ 183 h 368"/>
                  <a:gd name="T50" fmla="*/ 325 w 370"/>
                  <a:gd name="T51" fmla="*/ 122 h 368"/>
                  <a:gd name="T52" fmla="*/ 293 w 370"/>
                  <a:gd name="T53" fmla="*/ 72 h 368"/>
                  <a:gd name="T54" fmla="*/ 245 w 370"/>
                  <a:gd name="T55" fmla="*/ 39 h 368"/>
                  <a:gd name="T56" fmla="*/ 185 w 370"/>
                  <a:gd name="T57" fmla="*/ 27 h 368"/>
                  <a:gd name="T58" fmla="*/ 125 w 370"/>
                  <a:gd name="T59" fmla="*/ 39 h 368"/>
                  <a:gd name="T60" fmla="*/ 76 w 370"/>
                  <a:gd name="T61" fmla="*/ 72 h 368"/>
                  <a:gd name="T62" fmla="*/ 44 w 370"/>
                  <a:gd name="T63" fmla="*/ 122 h 368"/>
                  <a:gd name="T64" fmla="*/ 33 w 370"/>
                  <a:gd name="T65" fmla="*/ 183 h 368"/>
                  <a:gd name="T66" fmla="*/ 44 w 370"/>
                  <a:gd name="T67" fmla="*/ 246 h 368"/>
                  <a:gd name="T68" fmla="*/ 196 w 370"/>
                  <a:gd name="T69" fmla="*/ 77 h 368"/>
                  <a:gd name="T70" fmla="*/ 253 w 370"/>
                  <a:gd name="T71" fmla="*/ 92 h 368"/>
                  <a:gd name="T72" fmla="*/ 272 w 370"/>
                  <a:gd name="T73" fmla="*/ 138 h 368"/>
                  <a:gd name="T74" fmla="*/ 255 w 370"/>
                  <a:gd name="T75" fmla="*/ 181 h 368"/>
                  <a:gd name="T76" fmla="*/ 215 w 370"/>
                  <a:gd name="T77" fmla="*/ 197 h 368"/>
                  <a:gd name="T78" fmla="*/ 277 w 370"/>
                  <a:gd name="T79" fmla="*/ 292 h 368"/>
                  <a:gd name="T80" fmla="*/ 241 w 370"/>
                  <a:gd name="T81" fmla="*/ 292 h 368"/>
                  <a:gd name="T82" fmla="*/ 182 w 370"/>
                  <a:gd name="T83" fmla="*/ 199 h 368"/>
                  <a:gd name="T84" fmla="*/ 147 w 370"/>
                  <a:gd name="T85" fmla="*/ 199 h 368"/>
                  <a:gd name="T86" fmla="*/ 147 w 370"/>
                  <a:gd name="T87" fmla="*/ 292 h 368"/>
                  <a:gd name="T88" fmla="*/ 113 w 370"/>
                  <a:gd name="T89" fmla="*/ 292 h 368"/>
                  <a:gd name="T90" fmla="*/ 113 w 370"/>
                  <a:gd name="T91" fmla="*/ 77 h 368"/>
                  <a:gd name="T92" fmla="*/ 196 w 370"/>
                  <a:gd name="T93" fmla="*/ 77 h 368"/>
                  <a:gd name="T94" fmla="*/ 182 w 370"/>
                  <a:gd name="T95" fmla="*/ 172 h 368"/>
                  <a:gd name="T96" fmla="*/ 203 w 370"/>
                  <a:gd name="T97" fmla="*/ 171 h 368"/>
                  <a:gd name="T98" fmla="*/ 221 w 370"/>
                  <a:gd name="T99" fmla="*/ 167 h 368"/>
                  <a:gd name="T100" fmla="*/ 234 w 370"/>
                  <a:gd name="T101" fmla="*/ 156 h 368"/>
                  <a:gd name="T102" fmla="*/ 238 w 370"/>
                  <a:gd name="T103" fmla="*/ 137 h 368"/>
                  <a:gd name="T104" fmla="*/ 234 w 370"/>
                  <a:gd name="T105" fmla="*/ 119 h 368"/>
                  <a:gd name="T106" fmla="*/ 223 w 370"/>
                  <a:gd name="T107" fmla="*/ 109 h 368"/>
                  <a:gd name="T108" fmla="*/ 208 w 370"/>
                  <a:gd name="T109" fmla="*/ 105 h 368"/>
                  <a:gd name="T110" fmla="*/ 191 w 370"/>
                  <a:gd name="T111" fmla="*/ 103 h 368"/>
                  <a:gd name="T112" fmla="*/ 147 w 370"/>
                  <a:gd name="T113" fmla="*/ 103 h 368"/>
                  <a:gd name="T114" fmla="*/ 147 w 370"/>
                  <a:gd name="T115" fmla="*/ 172 h 368"/>
                  <a:gd name="T116" fmla="*/ 182 w 370"/>
                  <a:gd name="T117" fmla="*/ 172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70" h="368">
                    <a:moveTo>
                      <a:pt x="14" y="111"/>
                    </a:moveTo>
                    <a:cubicBezTo>
                      <a:pt x="24" y="89"/>
                      <a:pt x="37" y="69"/>
                      <a:pt x="54" y="53"/>
                    </a:cubicBezTo>
                    <a:cubicBezTo>
                      <a:pt x="72" y="37"/>
                      <a:pt x="91" y="24"/>
                      <a:pt x="114" y="14"/>
                    </a:cubicBezTo>
                    <a:cubicBezTo>
                      <a:pt x="136" y="5"/>
                      <a:pt x="160" y="0"/>
                      <a:pt x="185" y="0"/>
                    </a:cubicBezTo>
                    <a:cubicBezTo>
                      <a:pt x="210" y="0"/>
                      <a:pt x="234" y="5"/>
                      <a:pt x="256" y="14"/>
                    </a:cubicBezTo>
                    <a:cubicBezTo>
                      <a:pt x="279" y="24"/>
                      <a:pt x="298" y="37"/>
                      <a:pt x="315" y="53"/>
                    </a:cubicBezTo>
                    <a:cubicBezTo>
                      <a:pt x="332" y="69"/>
                      <a:pt x="345" y="89"/>
                      <a:pt x="355" y="111"/>
                    </a:cubicBezTo>
                    <a:cubicBezTo>
                      <a:pt x="365" y="133"/>
                      <a:pt x="370" y="157"/>
                      <a:pt x="370" y="183"/>
                    </a:cubicBezTo>
                    <a:cubicBezTo>
                      <a:pt x="370" y="210"/>
                      <a:pt x="365" y="234"/>
                      <a:pt x="355" y="257"/>
                    </a:cubicBezTo>
                    <a:cubicBezTo>
                      <a:pt x="345" y="279"/>
                      <a:pt x="332" y="299"/>
                      <a:pt x="315" y="315"/>
                    </a:cubicBezTo>
                    <a:cubicBezTo>
                      <a:pt x="298" y="332"/>
                      <a:pt x="279" y="345"/>
                      <a:pt x="256" y="354"/>
                    </a:cubicBezTo>
                    <a:cubicBezTo>
                      <a:pt x="234" y="363"/>
                      <a:pt x="210" y="368"/>
                      <a:pt x="185" y="368"/>
                    </a:cubicBezTo>
                    <a:cubicBezTo>
                      <a:pt x="160" y="368"/>
                      <a:pt x="136" y="363"/>
                      <a:pt x="114" y="354"/>
                    </a:cubicBezTo>
                    <a:cubicBezTo>
                      <a:pt x="91" y="345"/>
                      <a:pt x="72" y="332"/>
                      <a:pt x="54" y="315"/>
                    </a:cubicBezTo>
                    <a:cubicBezTo>
                      <a:pt x="37" y="299"/>
                      <a:pt x="24" y="279"/>
                      <a:pt x="14" y="257"/>
                    </a:cubicBezTo>
                    <a:cubicBezTo>
                      <a:pt x="5" y="234"/>
                      <a:pt x="0" y="210"/>
                      <a:pt x="0" y="183"/>
                    </a:cubicBezTo>
                    <a:cubicBezTo>
                      <a:pt x="0" y="157"/>
                      <a:pt x="5" y="133"/>
                      <a:pt x="14" y="111"/>
                    </a:cubicBezTo>
                    <a:moveTo>
                      <a:pt x="44" y="246"/>
                    </a:moveTo>
                    <a:cubicBezTo>
                      <a:pt x="52" y="265"/>
                      <a:pt x="63" y="282"/>
                      <a:pt x="76" y="296"/>
                    </a:cubicBezTo>
                    <a:cubicBezTo>
                      <a:pt x="90" y="310"/>
                      <a:pt x="106" y="321"/>
                      <a:pt x="125" y="329"/>
                    </a:cubicBezTo>
                    <a:cubicBezTo>
                      <a:pt x="143" y="337"/>
                      <a:pt x="163" y="341"/>
                      <a:pt x="185" y="341"/>
                    </a:cubicBezTo>
                    <a:cubicBezTo>
                      <a:pt x="207" y="341"/>
                      <a:pt x="226" y="337"/>
                      <a:pt x="245" y="329"/>
                    </a:cubicBezTo>
                    <a:cubicBezTo>
                      <a:pt x="263" y="321"/>
                      <a:pt x="279" y="310"/>
                      <a:pt x="293" y="296"/>
                    </a:cubicBezTo>
                    <a:cubicBezTo>
                      <a:pt x="306" y="282"/>
                      <a:pt x="317" y="265"/>
                      <a:pt x="325" y="246"/>
                    </a:cubicBezTo>
                    <a:cubicBezTo>
                      <a:pt x="333" y="227"/>
                      <a:pt x="336" y="206"/>
                      <a:pt x="336" y="183"/>
                    </a:cubicBezTo>
                    <a:cubicBezTo>
                      <a:pt x="336" y="161"/>
                      <a:pt x="333" y="141"/>
                      <a:pt x="325" y="122"/>
                    </a:cubicBezTo>
                    <a:cubicBezTo>
                      <a:pt x="317" y="103"/>
                      <a:pt x="306" y="86"/>
                      <a:pt x="293" y="72"/>
                    </a:cubicBezTo>
                    <a:cubicBezTo>
                      <a:pt x="279" y="58"/>
                      <a:pt x="263" y="47"/>
                      <a:pt x="245" y="39"/>
                    </a:cubicBezTo>
                    <a:cubicBezTo>
                      <a:pt x="226" y="31"/>
                      <a:pt x="207" y="27"/>
                      <a:pt x="185" y="27"/>
                    </a:cubicBezTo>
                    <a:cubicBezTo>
                      <a:pt x="163" y="27"/>
                      <a:pt x="143" y="31"/>
                      <a:pt x="125" y="39"/>
                    </a:cubicBezTo>
                    <a:cubicBezTo>
                      <a:pt x="106" y="47"/>
                      <a:pt x="90" y="58"/>
                      <a:pt x="76" y="72"/>
                    </a:cubicBezTo>
                    <a:cubicBezTo>
                      <a:pt x="63" y="86"/>
                      <a:pt x="52" y="103"/>
                      <a:pt x="44" y="122"/>
                    </a:cubicBezTo>
                    <a:cubicBezTo>
                      <a:pt x="37" y="141"/>
                      <a:pt x="33" y="161"/>
                      <a:pt x="33" y="183"/>
                    </a:cubicBezTo>
                    <a:cubicBezTo>
                      <a:pt x="33" y="206"/>
                      <a:pt x="37" y="227"/>
                      <a:pt x="44" y="246"/>
                    </a:cubicBezTo>
                    <a:moveTo>
                      <a:pt x="196" y="77"/>
                    </a:moveTo>
                    <a:cubicBezTo>
                      <a:pt x="222" y="77"/>
                      <a:pt x="241" y="82"/>
                      <a:pt x="253" y="92"/>
                    </a:cubicBezTo>
                    <a:cubicBezTo>
                      <a:pt x="266" y="102"/>
                      <a:pt x="272" y="117"/>
                      <a:pt x="272" y="138"/>
                    </a:cubicBezTo>
                    <a:cubicBezTo>
                      <a:pt x="272" y="157"/>
                      <a:pt x="266" y="172"/>
                      <a:pt x="255" y="181"/>
                    </a:cubicBezTo>
                    <a:cubicBezTo>
                      <a:pt x="245" y="190"/>
                      <a:pt x="231" y="195"/>
                      <a:pt x="215" y="197"/>
                    </a:cubicBezTo>
                    <a:cubicBezTo>
                      <a:pt x="277" y="292"/>
                      <a:pt x="277" y="292"/>
                      <a:pt x="277" y="292"/>
                    </a:cubicBezTo>
                    <a:cubicBezTo>
                      <a:pt x="241" y="292"/>
                      <a:pt x="241" y="292"/>
                      <a:pt x="241" y="292"/>
                    </a:cubicBezTo>
                    <a:cubicBezTo>
                      <a:pt x="182" y="199"/>
                      <a:pt x="182" y="199"/>
                      <a:pt x="182" y="199"/>
                    </a:cubicBezTo>
                    <a:cubicBezTo>
                      <a:pt x="147" y="199"/>
                      <a:pt x="147" y="199"/>
                      <a:pt x="147" y="199"/>
                    </a:cubicBezTo>
                    <a:cubicBezTo>
                      <a:pt x="147" y="292"/>
                      <a:pt x="147" y="292"/>
                      <a:pt x="147" y="292"/>
                    </a:cubicBezTo>
                    <a:cubicBezTo>
                      <a:pt x="113" y="292"/>
                      <a:pt x="113" y="292"/>
                      <a:pt x="113" y="292"/>
                    </a:cubicBezTo>
                    <a:cubicBezTo>
                      <a:pt x="113" y="77"/>
                      <a:pt x="113" y="77"/>
                      <a:pt x="113" y="77"/>
                    </a:cubicBezTo>
                    <a:lnTo>
                      <a:pt x="196" y="77"/>
                    </a:lnTo>
                    <a:close/>
                    <a:moveTo>
                      <a:pt x="182" y="172"/>
                    </a:moveTo>
                    <a:cubicBezTo>
                      <a:pt x="189" y="172"/>
                      <a:pt x="196" y="172"/>
                      <a:pt x="203" y="171"/>
                    </a:cubicBezTo>
                    <a:cubicBezTo>
                      <a:pt x="210" y="171"/>
                      <a:pt x="216" y="169"/>
                      <a:pt x="221" y="167"/>
                    </a:cubicBezTo>
                    <a:cubicBezTo>
                      <a:pt x="226" y="165"/>
                      <a:pt x="230" y="161"/>
                      <a:pt x="234" y="156"/>
                    </a:cubicBezTo>
                    <a:cubicBezTo>
                      <a:pt x="237" y="152"/>
                      <a:pt x="238" y="145"/>
                      <a:pt x="238" y="137"/>
                    </a:cubicBezTo>
                    <a:cubicBezTo>
                      <a:pt x="238" y="129"/>
                      <a:pt x="237" y="123"/>
                      <a:pt x="234" y="119"/>
                    </a:cubicBezTo>
                    <a:cubicBezTo>
                      <a:pt x="231" y="115"/>
                      <a:pt x="228" y="112"/>
                      <a:pt x="223" y="109"/>
                    </a:cubicBezTo>
                    <a:cubicBezTo>
                      <a:pt x="219" y="107"/>
                      <a:pt x="214" y="106"/>
                      <a:pt x="208" y="105"/>
                    </a:cubicBezTo>
                    <a:cubicBezTo>
                      <a:pt x="202" y="104"/>
                      <a:pt x="197" y="103"/>
                      <a:pt x="191" y="103"/>
                    </a:cubicBezTo>
                    <a:cubicBezTo>
                      <a:pt x="147" y="103"/>
                      <a:pt x="147" y="103"/>
                      <a:pt x="147" y="103"/>
                    </a:cubicBezTo>
                    <a:cubicBezTo>
                      <a:pt x="147" y="172"/>
                      <a:pt x="147" y="172"/>
                      <a:pt x="147" y="172"/>
                    </a:cubicBezTo>
                    <a:lnTo>
                      <a:pt x="182" y="172"/>
                    </a:lnTo>
                    <a:close/>
                  </a:path>
                </a:pathLst>
              </a:custGeom>
              <a:solidFill>
                <a:srgbClr val="8182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</p:grp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0"/>
          <a:stretch/>
        </p:blipFill>
        <p:spPr>
          <a:xfrm>
            <a:off x="0" y="320869"/>
            <a:ext cx="5145095" cy="53816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5446882" y="1845000"/>
            <a:ext cx="6118218" cy="1324800"/>
          </a:xfrm>
        </p:spPr>
        <p:txBody>
          <a:bodyPr wrap="square" lIns="0" tIns="0" rIns="0" bIns="0" anchor="b" anchorCtr="0">
            <a:noAutofit/>
          </a:bodyPr>
          <a:lstStyle>
            <a:lvl1pPr algn="l">
              <a:defRPr sz="3599" baseline="0">
                <a:solidFill>
                  <a:schemeClr val="accent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 bwMode="gray">
          <a:xfrm>
            <a:off x="5446884" y="3481200"/>
            <a:ext cx="6118217" cy="10140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399" b="1">
                <a:solidFill>
                  <a:schemeClr val="tx1"/>
                </a:solidFill>
                <a:latin typeface="Arial" pitchFamily="34" charset="0"/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0877" y="6555658"/>
            <a:ext cx="261592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Footer Placeholder 88"/>
          <p:cNvSpPr>
            <a:spLocks noGrp="1"/>
          </p:cNvSpPr>
          <p:nvPr>
            <p:ph type="ftr" sz="quarter" idx="3"/>
          </p:nvPr>
        </p:nvSpPr>
        <p:spPr>
          <a:xfrm>
            <a:off x="3867607" y="6555600"/>
            <a:ext cx="4682493" cy="169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algn="ctr" defTabSz="914126" rtl="0" eaLnBrk="1" latinLnBrk="0" hangingPunct="1">
              <a:defRPr lang="en-US" sz="1000" b="0" i="0" u="none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GB"/>
              <a:t>Footer appears here, if required.</a:t>
            </a:r>
          </a:p>
        </p:txBody>
      </p:sp>
      <p:sp>
        <p:nvSpPr>
          <p:cNvPr id="23" name="Date Placeholder 2"/>
          <p:cNvSpPr>
            <a:spLocks noGrp="1"/>
          </p:cNvSpPr>
          <p:nvPr>
            <p:ph type="dt" sz="half" idx="2"/>
          </p:nvPr>
        </p:nvSpPr>
        <p:spPr>
          <a:xfrm>
            <a:off x="2525163" y="6553908"/>
            <a:ext cx="1317331" cy="1692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>
            <a:lvl1pPr>
              <a:defRPr lang="en-GB" sz="1000" b="0" i="0" u="none" smtClean="0"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algn="ctr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83672"/>
      </p:ext>
    </p:extLst>
  </p:cSld>
  <p:clrMapOvr>
    <a:masterClrMapping/>
  </p:clrMapOvr>
  <p:hf hdr="0" ftr="0"/>
  <p:extLst>
    <p:ext uri="{DCECCB84-F9BA-43D5-87BE-67443E8EF086}">
      <p15:sldGuideLst xmlns:p15="http://schemas.microsoft.com/office/powerpoint/2012/main">
        <p15:guide id="1" pos="3432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"/>
          <a:stretch/>
        </p:blipFill>
        <p:spPr>
          <a:xfrm>
            <a:off x="0" y="1774800"/>
            <a:ext cx="11822920" cy="4608000"/>
          </a:xfrm>
          <a:prstGeom prst="rect">
            <a:avLst/>
          </a:prstGeom>
        </p:spPr>
      </p:pic>
      <p:grpSp>
        <p:nvGrpSpPr>
          <p:cNvPr id="25" name="Group 24" title="&lt;IGNORE&gt;"/>
          <p:cNvGrpSpPr/>
          <p:nvPr/>
        </p:nvGrpSpPr>
        <p:grpSpPr bwMode="gray">
          <a:xfrm>
            <a:off x="9026591" y="0"/>
            <a:ext cx="3165938" cy="3168734"/>
            <a:chOff x="9028942" y="0"/>
            <a:chExt cx="3166763" cy="3168734"/>
          </a:xfrm>
        </p:grpSpPr>
        <p:sp>
          <p:nvSpPr>
            <p:cNvPr id="26" name="Rectangle 25"/>
            <p:cNvSpPr/>
            <p:nvPr userDrawn="1"/>
          </p:nvSpPr>
          <p:spPr bwMode="gray">
            <a:xfrm>
              <a:off x="9032033" y="116999"/>
              <a:ext cx="3159967" cy="1114641"/>
            </a:xfrm>
            <a:prstGeom prst="rect">
              <a:avLst/>
            </a:prstGeom>
            <a:solidFill>
              <a:schemeClr val="bg2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7" name="Group 4"/>
            <p:cNvGrpSpPr>
              <a:grpSpLocks noChangeAspect="1"/>
            </p:cNvGrpSpPr>
            <p:nvPr userDrawn="1"/>
          </p:nvGrpSpPr>
          <p:grpSpPr bwMode="gray">
            <a:xfrm>
              <a:off x="9028942" y="0"/>
              <a:ext cx="3166763" cy="3168734"/>
              <a:chOff x="1260" y="0"/>
              <a:chExt cx="3240" cy="3240"/>
            </a:xfrm>
          </p:grpSpPr>
          <p:sp>
            <p:nvSpPr>
              <p:cNvPr id="28" name="AutoShape 3"/>
              <p:cNvSpPr>
                <a:spLocks noChangeAspect="1" noChangeArrowheads="1" noTextEdit="1"/>
              </p:cNvSpPr>
              <p:nvPr userDrawn="1"/>
            </p:nvSpPr>
            <p:spPr bwMode="gray">
              <a:xfrm>
                <a:off x="1260" y="0"/>
                <a:ext cx="3240" cy="3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  <p:sp>
            <p:nvSpPr>
              <p:cNvPr id="29" name="Freeform 5"/>
              <p:cNvSpPr>
                <a:spLocks/>
              </p:cNvSpPr>
              <p:nvPr userDrawn="1"/>
            </p:nvSpPr>
            <p:spPr bwMode="gray">
              <a:xfrm>
                <a:off x="1260" y="0"/>
                <a:ext cx="3240" cy="3240"/>
              </a:xfrm>
              <a:custGeom>
                <a:avLst/>
                <a:gdLst>
                  <a:gd name="T0" fmla="*/ 0 w 3240"/>
                  <a:gd name="T1" fmla="*/ 0 h 3240"/>
                  <a:gd name="T2" fmla="*/ 0 w 3240"/>
                  <a:gd name="T3" fmla="*/ 374 h 3240"/>
                  <a:gd name="T4" fmla="*/ 2866 w 3240"/>
                  <a:gd name="T5" fmla="*/ 374 h 3240"/>
                  <a:gd name="T6" fmla="*/ 2866 w 3240"/>
                  <a:gd name="T7" fmla="*/ 3240 h 3240"/>
                  <a:gd name="T8" fmla="*/ 3240 w 3240"/>
                  <a:gd name="T9" fmla="*/ 3240 h 3240"/>
                  <a:gd name="T10" fmla="*/ 3240 w 3240"/>
                  <a:gd name="T11" fmla="*/ 0 h 3240"/>
                  <a:gd name="T12" fmla="*/ 0 w 3240"/>
                  <a:gd name="T13" fmla="*/ 0 h 3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40" h="3240">
                    <a:moveTo>
                      <a:pt x="0" y="0"/>
                    </a:moveTo>
                    <a:lnTo>
                      <a:pt x="0" y="374"/>
                    </a:lnTo>
                    <a:lnTo>
                      <a:pt x="2866" y="374"/>
                    </a:lnTo>
                    <a:lnTo>
                      <a:pt x="2866" y="3240"/>
                    </a:lnTo>
                    <a:lnTo>
                      <a:pt x="3240" y="3240"/>
                    </a:lnTo>
                    <a:lnTo>
                      <a:pt x="324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E16A00"/>
                  </a:gs>
                  <a:gs pos="50000">
                    <a:srgbClr val="E31937"/>
                  </a:gs>
                  <a:gs pos="100000">
                    <a:srgbClr val="991F3D"/>
                  </a:gs>
                </a:gsLst>
                <a:lin ang="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  <p:sp>
            <p:nvSpPr>
              <p:cNvPr id="30" name="Freeform 6"/>
              <p:cNvSpPr>
                <a:spLocks noEditPoints="1"/>
              </p:cNvSpPr>
              <p:nvPr userDrawn="1"/>
            </p:nvSpPr>
            <p:spPr bwMode="gray">
              <a:xfrm>
                <a:off x="1938" y="1380"/>
                <a:ext cx="1814" cy="132"/>
              </a:xfrm>
              <a:custGeom>
                <a:avLst/>
                <a:gdLst>
                  <a:gd name="T0" fmla="*/ 10511 w 10511"/>
                  <a:gd name="T1" fmla="*/ 603 h 769"/>
                  <a:gd name="T2" fmla="*/ 10353 w 10511"/>
                  <a:gd name="T3" fmla="*/ 36 h 769"/>
                  <a:gd name="T4" fmla="*/ 10210 w 10511"/>
                  <a:gd name="T5" fmla="*/ 251 h 769"/>
                  <a:gd name="T6" fmla="*/ 9927 w 10511"/>
                  <a:gd name="T7" fmla="*/ 356 h 769"/>
                  <a:gd name="T8" fmla="*/ 9378 w 10511"/>
                  <a:gd name="T9" fmla="*/ 384 h 769"/>
                  <a:gd name="T10" fmla="*/ 9461 w 10511"/>
                  <a:gd name="T11" fmla="*/ 461 h 769"/>
                  <a:gd name="T12" fmla="*/ 9629 w 10511"/>
                  <a:gd name="T13" fmla="*/ 229 h 769"/>
                  <a:gd name="T14" fmla="*/ 8751 w 10511"/>
                  <a:gd name="T15" fmla="*/ 231 h 769"/>
                  <a:gd name="T16" fmla="*/ 9294 w 10511"/>
                  <a:gd name="T17" fmla="*/ 603 h 769"/>
                  <a:gd name="T18" fmla="*/ 8952 w 10511"/>
                  <a:gd name="T19" fmla="*/ 603 h 769"/>
                  <a:gd name="T20" fmla="*/ 8754 w 10511"/>
                  <a:gd name="T21" fmla="*/ 603 h 769"/>
                  <a:gd name="T22" fmla="*/ 8543 w 10511"/>
                  <a:gd name="T23" fmla="*/ 538 h 769"/>
                  <a:gd name="T24" fmla="*/ 8370 w 10511"/>
                  <a:gd name="T25" fmla="*/ 230 h 769"/>
                  <a:gd name="T26" fmla="*/ 8305 w 10511"/>
                  <a:gd name="T27" fmla="*/ 166 h 769"/>
                  <a:gd name="T28" fmla="*/ 7719 w 10511"/>
                  <a:gd name="T29" fmla="*/ 157 h 769"/>
                  <a:gd name="T30" fmla="*/ 8049 w 10511"/>
                  <a:gd name="T31" fmla="*/ 603 h 769"/>
                  <a:gd name="T32" fmla="*/ 7779 w 10511"/>
                  <a:gd name="T33" fmla="*/ 317 h 769"/>
                  <a:gd name="T34" fmla="*/ 7509 w 10511"/>
                  <a:gd name="T35" fmla="*/ 603 h 769"/>
                  <a:gd name="T36" fmla="*/ 7255 w 10511"/>
                  <a:gd name="T37" fmla="*/ 157 h 769"/>
                  <a:gd name="T38" fmla="*/ 7287 w 10511"/>
                  <a:gd name="T39" fmla="*/ 227 h 769"/>
                  <a:gd name="T40" fmla="*/ 6977 w 10511"/>
                  <a:gd name="T41" fmla="*/ 220 h 769"/>
                  <a:gd name="T42" fmla="*/ 6334 w 10511"/>
                  <a:gd name="T43" fmla="*/ 223 h 769"/>
                  <a:gd name="T44" fmla="*/ 6492 w 10511"/>
                  <a:gd name="T45" fmla="*/ 612 h 769"/>
                  <a:gd name="T46" fmla="*/ 6545 w 10511"/>
                  <a:gd name="T47" fmla="*/ 539 h 769"/>
                  <a:gd name="T48" fmla="*/ 6367 w 10511"/>
                  <a:gd name="T49" fmla="*/ 315 h 769"/>
                  <a:gd name="T50" fmla="*/ 5933 w 10511"/>
                  <a:gd name="T51" fmla="*/ 501 h 769"/>
                  <a:gd name="T52" fmla="*/ 5840 w 10511"/>
                  <a:gd name="T53" fmla="*/ 480 h 769"/>
                  <a:gd name="T54" fmla="*/ 6147 w 10511"/>
                  <a:gd name="T55" fmla="*/ 307 h 769"/>
                  <a:gd name="T56" fmla="*/ 5262 w 10511"/>
                  <a:gd name="T57" fmla="*/ 173 h 769"/>
                  <a:gd name="T58" fmla="*/ 5351 w 10511"/>
                  <a:gd name="T59" fmla="*/ 550 h 769"/>
                  <a:gd name="T60" fmla="*/ 5252 w 10511"/>
                  <a:gd name="T61" fmla="*/ 256 h 769"/>
                  <a:gd name="T62" fmla="*/ 4864 w 10511"/>
                  <a:gd name="T63" fmla="*/ 161 h 769"/>
                  <a:gd name="T64" fmla="*/ 4894 w 10511"/>
                  <a:gd name="T65" fmla="*/ 220 h 769"/>
                  <a:gd name="T66" fmla="*/ 4614 w 10511"/>
                  <a:gd name="T67" fmla="*/ 230 h 769"/>
                  <a:gd name="T68" fmla="*/ 4512 w 10511"/>
                  <a:gd name="T69" fmla="*/ 599 h 769"/>
                  <a:gd name="T70" fmla="*/ 4527 w 10511"/>
                  <a:gd name="T71" fmla="*/ 167 h 769"/>
                  <a:gd name="T72" fmla="*/ 3839 w 10511"/>
                  <a:gd name="T73" fmla="*/ 173 h 769"/>
                  <a:gd name="T74" fmla="*/ 3928 w 10511"/>
                  <a:gd name="T75" fmla="*/ 550 h 769"/>
                  <a:gd name="T76" fmla="*/ 3828 w 10511"/>
                  <a:gd name="T77" fmla="*/ 256 h 769"/>
                  <a:gd name="T78" fmla="*/ 3339 w 10511"/>
                  <a:gd name="T79" fmla="*/ 390 h 769"/>
                  <a:gd name="T80" fmla="*/ 3379 w 10511"/>
                  <a:gd name="T81" fmla="*/ 596 h 769"/>
                  <a:gd name="T82" fmla="*/ 3637 w 10511"/>
                  <a:gd name="T83" fmla="*/ 240 h 769"/>
                  <a:gd name="T84" fmla="*/ 3171 w 10511"/>
                  <a:gd name="T85" fmla="*/ 251 h 769"/>
                  <a:gd name="T86" fmla="*/ 2889 w 10511"/>
                  <a:gd name="T87" fmla="*/ 356 h 769"/>
                  <a:gd name="T88" fmla="*/ 2340 w 10511"/>
                  <a:gd name="T89" fmla="*/ 384 h 769"/>
                  <a:gd name="T90" fmla="*/ 2423 w 10511"/>
                  <a:gd name="T91" fmla="*/ 461 h 769"/>
                  <a:gd name="T92" fmla="*/ 2590 w 10511"/>
                  <a:gd name="T93" fmla="*/ 229 h 769"/>
                  <a:gd name="T94" fmla="*/ 2181 w 10511"/>
                  <a:gd name="T95" fmla="*/ 166 h 769"/>
                  <a:gd name="T96" fmla="*/ 1962 w 10511"/>
                  <a:gd name="T97" fmla="*/ 259 h 769"/>
                  <a:gd name="T98" fmla="*/ 1893 w 10511"/>
                  <a:gd name="T99" fmla="*/ 167 h 769"/>
                  <a:gd name="T100" fmla="*/ 1541 w 10511"/>
                  <a:gd name="T101" fmla="*/ 173 h 769"/>
                  <a:gd name="T102" fmla="*/ 1630 w 10511"/>
                  <a:gd name="T103" fmla="*/ 550 h 769"/>
                  <a:gd name="T104" fmla="*/ 1530 w 10511"/>
                  <a:gd name="T105" fmla="*/ 256 h 769"/>
                  <a:gd name="T106" fmla="*/ 1043 w 10511"/>
                  <a:gd name="T107" fmla="*/ 272 h 769"/>
                  <a:gd name="T108" fmla="*/ 1281 w 10511"/>
                  <a:gd name="T109" fmla="*/ 381 h 769"/>
                  <a:gd name="T110" fmla="*/ 1357 w 10511"/>
                  <a:gd name="T111" fmla="*/ 386 h 769"/>
                  <a:gd name="T112" fmla="*/ 1015 w 10511"/>
                  <a:gd name="T113" fmla="*/ 769 h 769"/>
                  <a:gd name="T114" fmla="*/ 880 w 10511"/>
                  <a:gd name="T115" fmla="*/ 603 h 769"/>
                  <a:gd name="T116" fmla="*/ 80 w 10511"/>
                  <a:gd name="T117" fmla="*/ 259 h 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511" h="769">
                    <a:moveTo>
                      <a:pt x="10511" y="167"/>
                    </a:moveTo>
                    <a:cubicBezTo>
                      <a:pt x="10511" y="230"/>
                      <a:pt x="10511" y="230"/>
                      <a:pt x="10511" y="230"/>
                    </a:cubicBezTo>
                    <a:cubicBezTo>
                      <a:pt x="10424" y="230"/>
                      <a:pt x="10424" y="230"/>
                      <a:pt x="10424" y="230"/>
                    </a:cubicBezTo>
                    <a:cubicBezTo>
                      <a:pt x="10424" y="501"/>
                      <a:pt x="10424" y="501"/>
                      <a:pt x="10424" y="501"/>
                    </a:cubicBezTo>
                    <a:cubicBezTo>
                      <a:pt x="10424" y="509"/>
                      <a:pt x="10425" y="516"/>
                      <a:pt x="10427" y="521"/>
                    </a:cubicBezTo>
                    <a:cubicBezTo>
                      <a:pt x="10428" y="526"/>
                      <a:pt x="10431" y="530"/>
                      <a:pt x="10435" y="533"/>
                    </a:cubicBezTo>
                    <a:cubicBezTo>
                      <a:pt x="10439" y="536"/>
                      <a:pt x="10444" y="538"/>
                      <a:pt x="10451" y="538"/>
                    </a:cubicBezTo>
                    <a:cubicBezTo>
                      <a:pt x="10458" y="540"/>
                      <a:pt x="10467" y="540"/>
                      <a:pt x="10478" y="540"/>
                    </a:cubicBezTo>
                    <a:cubicBezTo>
                      <a:pt x="10511" y="540"/>
                      <a:pt x="10511" y="540"/>
                      <a:pt x="10511" y="540"/>
                    </a:cubicBezTo>
                    <a:cubicBezTo>
                      <a:pt x="10511" y="603"/>
                      <a:pt x="10511" y="603"/>
                      <a:pt x="10511" y="603"/>
                    </a:cubicBezTo>
                    <a:cubicBezTo>
                      <a:pt x="10457" y="603"/>
                      <a:pt x="10457" y="603"/>
                      <a:pt x="10457" y="603"/>
                    </a:cubicBezTo>
                    <a:cubicBezTo>
                      <a:pt x="10438" y="603"/>
                      <a:pt x="10422" y="602"/>
                      <a:pt x="10409" y="599"/>
                    </a:cubicBezTo>
                    <a:cubicBezTo>
                      <a:pt x="10396" y="597"/>
                      <a:pt x="10385" y="592"/>
                      <a:pt x="10377" y="585"/>
                    </a:cubicBezTo>
                    <a:cubicBezTo>
                      <a:pt x="10369" y="579"/>
                      <a:pt x="10363" y="569"/>
                      <a:pt x="10359" y="557"/>
                    </a:cubicBezTo>
                    <a:cubicBezTo>
                      <a:pt x="10355" y="544"/>
                      <a:pt x="10353" y="528"/>
                      <a:pt x="10353" y="508"/>
                    </a:cubicBezTo>
                    <a:cubicBezTo>
                      <a:pt x="10353" y="230"/>
                      <a:pt x="10353" y="230"/>
                      <a:pt x="10353" y="230"/>
                    </a:cubicBezTo>
                    <a:cubicBezTo>
                      <a:pt x="10278" y="230"/>
                      <a:pt x="10278" y="230"/>
                      <a:pt x="10278" y="230"/>
                    </a:cubicBezTo>
                    <a:cubicBezTo>
                      <a:pt x="10278" y="167"/>
                      <a:pt x="10278" y="167"/>
                      <a:pt x="10278" y="167"/>
                    </a:cubicBezTo>
                    <a:cubicBezTo>
                      <a:pt x="10353" y="167"/>
                      <a:pt x="10353" y="167"/>
                      <a:pt x="10353" y="167"/>
                    </a:cubicBezTo>
                    <a:cubicBezTo>
                      <a:pt x="10353" y="36"/>
                      <a:pt x="10353" y="36"/>
                      <a:pt x="10353" y="36"/>
                    </a:cubicBezTo>
                    <a:cubicBezTo>
                      <a:pt x="10424" y="36"/>
                      <a:pt x="10424" y="36"/>
                      <a:pt x="10424" y="36"/>
                    </a:cubicBezTo>
                    <a:cubicBezTo>
                      <a:pt x="10424" y="167"/>
                      <a:pt x="10424" y="167"/>
                      <a:pt x="10424" y="167"/>
                    </a:cubicBezTo>
                    <a:lnTo>
                      <a:pt x="10511" y="167"/>
                    </a:lnTo>
                    <a:close/>
                    <a:moveTo>
                      <a:pt x="9923" y="167"/>
                    </a:moveTo>
                    <a:cubicBezTo>
                      <a:pt x="9923" y="236"/>
                      <a:pt x="9923" y="236"/>
                      <a:pt x="9923" y="236"/>
                    </a:cubicBezTo>
                    <a:cubicBezTo>
                      <a:pt x="9925" y="236"/>
                      <a:pt x="9925" y="236"/>
                      <a:pt x="9925" y="236"/>
                    </a:cubicBezTo>
                    <a:cubicBezTo>
                      <a:pt x="9955" y="183"/>
                      <a:pt x="10002" y="157"/>
                      <a:pt x="10067" y="157"/>
                    </a:cubicBezTo>
                    <a:cubicBezTo>
                      <a:pt x="10095" y="157"/>
                      <a:pt x="10119" y="160"/>
                      <a:pt x="10138" y="168"/>
                    </a:cubicBezTo>
                    <a:cubicBezTo>
                      <a:pt x="10157" y="176"/>
                      <a:pt x="10173" y="187"/>
                      <a:pt x="10185" y="201"/>
                    </a:cubicBezTo>
                    <a:cubicBezTo>
                      <a:pt x="10196" y="215"/>
                      <a:pt x="10205" y="232"/>
                      <a:pt x="10210" y="251"/>
                    </a:cubicBezTo>
                    <a:cubicBezTo>
                      <a:pt x="10215" y="271"/>
                      <a:pt x="10217" y="293"/>
                      <a:pt x="10217" y="316"/>
                    </a:cubicBezTo>
                    <a:cubicBezTo>
                      <a:pt x="10217" y="603"/>
                      <a:pt x="10217" y="603"/>
                      <a:pt x="10217" y="603"/>
                    </a:cubicBezTo>
                    <a:cubicBezTo>
                      <a:pt x="10145" y="603"/>
                      <a:pt x="10145" y="603"/>
                      <a:pt x="10145" y="603"/>
                    </a:cubicBezTo>
                    <a:cubicBezTo>
                      <a:pt x="10145" y="308"/>
                      <a:pt x="10145" y="308"/>
                      <a:pt x="10145" y="308"/>
                    </a:cubicBezTo>
                    <a:cubicBezTo>
                      <a:pt x="10145" y="281"/>
                      <a:pt x="10137" y="259"/>
                      <a:pt x="10121" y="243"/>
                    </a:cubicBezTo>
                    <a:cubicBezTo>
                      <a:pt x="10106" y="228"/>
                      <a:pt x="10084" y="220"/>
                      <a:pt x="10056" y="220"/>
                    </a:cubicBezTo>
                    <a:cubicBezTo>
                      <a:pt x="10034" y="220"/>
                      <a:pt x="10015" y="223"/>
                      <a:pt x="10000" y="230"/>
                    </a:cubicBezTo>
                    <a:cubicBezTo>
                      <a:pt x="9983" y="237"/>
                      <a:pt x="9970" y="246"/>
                      <a:pt x="9959" y="259"/>
                    </a:cubicBezTo>
                    <a:cubicBezTo>
                      <a:pt x="9949" y="271"/>
                      <a:pt x="9941" y="286"/>
                      <a:pt x="9935" y="302"/>
                    </a:cubicBezTo>
                    <a:cubicBezTo>
                      <a:pt x="9930" y="319"/>
                      <a:pt x="9927" y="337"/>
                      <a:pt x="9927" y="356"/>
                    </a:cubicBezTo>
                    <a:cubicBezTo>
                      <a:pt x="9927" y="603"/>
                      <a:pt x="9927" y="603"/>
                      <a:pt x="9927" y="603"/>
                    </a:cubicBezTo>
                    <a:cubicBezTo>
                      <a:pt x="9856" y="603"/>
                      <a:pt x="9856" y="603"/>
                      <a:pt x="9856" y="603"/>
                    </a:cubicBezTo>
                    <a:cubicBezTo>
                      <a:pt x="9856" y="167"/>
                      <a:pt x="9856" y="167"/>
                      <a:pt x="9856" y="167"/>
                    </a:cubicBezTo>
                    <a:lnTo>
                      <a:pt x="9923" y="167"/>
                    </a:lnTo>
                    <a:close/>
                    <a:moveTo>
                      <a:pt x="9711" y="575"/>
                    </a:moveTo>
                    <a:cubicBezTo>
                      <a:pt x="9678" y="600"/>
                      <a:pt x="9637" y="612"/>
                      <a:pt x="9588" y="612"/>
                    </a:cubicBezTo>
                    <a:cubicBezTo>
                      <a:pt x="9553" y="612"/>
                      <a:pt x="9523" y="607"/>
                      <a:pt x="9497" y="595"/>
                    </a:cubicBezTo>
                    <a:cubicBezTo>
                      <a:pt x="9472" y="584"/>
                      <a:pt x="9450" y="568"/>
                      <a:pt x="9433" y="548"/>
                    </a:cubicBezTo>
                    <a:cubicBezTo>
                      <a:pt x="9415" y="528"/>
                      <a:pt x="9402" y="504"/>
                      <a:pt x="9393" y="476"/>
                    </a:cubicBezTo>
                    <a:cubicBezTo>
                      <a:pt x="9385" y="447"/>
                      <a:pt x="9380" y="417"/>
                      <a:pt x="9378" y="384"/>
                    </a:cubicBezTo>
                    <a:cubicBezTo>
                      <a:pt x="9378" y="350"/>
                      <a:pt x="9384" y="320"/>
                      <a:pt x="9394" y="293"/>
                    </a:cubicBezTo>
                    <a:cubicBezTo>
                      <a:pt x="9404" y="265"/>
                      <a:pt x="9418" y="241"/>
                      <a:pt x="9437" y="221"/>
                    </a:cubicBezTo>
                    <a:cubicBezTo>
                      <a:pt x="9455" y="200"/>
                      <a:pt x="9476" y="185"/>
                      <a:pt x="9501" y="173"/>
                    </a:cubicBezTo>
                    <a:cubicBezTo>
                      <a:pt x="9526" y="162"/>
                      <a:pt x="9554" y="157"/>
                      <a:pt x="9584" y="157"/>
                    </a:cubicBezTo>
                    <a:cubicBezTo>
                      <a:pt x="9622" y="157"/>
                      <a:pt x="9655" y="164"/>
                      <a:pt x="9680" y="181"/>
                    </a:cubicBezTo>
                    <a:cubicBezTo>
                      <a:pt x="9706" y="197"/>
                      <a:pt x="9727" y="217"/>
                      <a:pt x="9742" y="242"/>
                    </a:cubicBezTo>
                    <a:cubicBezTo>
                      <a:pt x="9757" y="266"/>
                      <a:pt x="9768" y="294"/>
                      <a:pt x="9774" y="323"/>
                    </a:cubicBezTo>
                    <a:cubicBezTo>
                      <a:pt x="9780" y="352"/>
                      <a:pt x="9782" y="380"/>
                      <a:pt x="9781" y="406"/>
                    </a:cubicBezTo>
                    <a:cubicBezTo>
                      <a:pt x="9454" y="406"/>
                      <a:pt x="9454" y="406"/>
                      <a:pt x="9454" y="406"/>
                    </a:cubicBezTo>
                    <a:cubicBezTo>
                      <a:pt x="9454" y="425"/>
                      <a:pt x="9456" y="444"/>
                      <a:pt x="9461" y="461"/>
                    </a:cubicBezTo>
                    <a:cubicBezTo>
                      <a:pt x="9466" y="478"/>
                      <a:pt x="9475" y="493"/>
                      <a:pt x="9486" y="506"/>
                    </a:cubicBezTo>
                    <a:cubicBezTo>
                      <a:pt x="9497" y="520"/>
                      <a:pt x="9511" y="530"/>
                      <a:pt x="9529" y="538"/>
                    </a:cubicBezTo>
                    <a:cubicBezTo>
                      <a:pt x="9546" y="546"/>
                      <a:pt x="9567" y="550"/>
                      <a:pt x="9590" y="550"/>
                    </a:cubicBezTo>
                    <a:cubicBezTo>
                      <a:pt x="9621" y="550"/>
                      <a:pt x="9646" y="543"/>
                      <a:pt x="9665" y="529"/>
                    </a:cubicBezTo>
                    <a:cubicBezTo>
                      <a:pt x="9685" y="515"/>
                      <a:pt x="9698" y="493"/>
                      <a:pt x="9703" y="465"/>
                    </a:cubicBezTo>
                    <a:cubicBezTo>
                      <a:pt x="9775" y="465"/>
                      <a:pt x="9775" y="465"/>
                      <a:pt x="9775" y="465"/>
                    </a:cubicBezTo>
                    <a:cubicBezTo>
                      <a:pt x="9765" y="513"/>
                      <a:pt x="9744" y="550"/>
                      <a:pt x="9711" y="575"/>
                    </a:cubicBezTo>
                    <a:moveTo>
                      <a:pt x="9694" y="295"/>
                    </a:moveTo>
                    <a:cubicBezTo>
                      <a:pt x="9687" y="280"/>
                      <a:pt x="9679" y="267"/>
                      <a:pt x="9668" y="256"/>
                    </a:cubicBezTo>
                    <a:cubicBezTo>
                      <a:pt x="9657" y="245"/>
                      <a:pt x="9644" y="236"/>
                      <a:pt x="9629" y="229"/>
                    </a:cubicBezTo>
                    <a:cubicBezTo>
                      <a:pt x="9614" y="223"/>
                      <a:pt x="9597" y="220"/>
                      <a:pt x="9580" y="220"/>
                    </a:cubicBezTo>
                    <a:cubicBezTo>
                      <a:pt x="9561" y="220"/>
                      <a:pt x="9544" y="223"/>
                      <a:pt x="9529" y="229"/>
                    </a:cubicBezTo>
                    <a:cubicBezTo>
                      <a:pt x="9514" y="236"/>
                      <a:pt x="9502" y="245"/>
                      <a:pt x="9491" y="256"/>
                    </a:cubicBezTo>
                    <a:cubicBezTo>
                      <a:pt x="9480" y="267"/>
                      <a:pt x="9472" y="281"/>
                      <a:pt x="9466" y="295"/>
                    </a:cubicBezTo>
                    <a:cubicBezTo>
                      <a:pt x="9459" y="310"/>
                      <a:pt x="9456" y="326"/>
                      <a:pt x="9454" y="343"/>
                    </a:cubicBezTo>
                    <a:cubicBezTo>
                      <a:pt x="9705" y="343"/>
                      <a:pt x="9705" y="343"/>
                      <a:pt x="9705" y="343"/>
                    </a:cubicBezTo>
                    <a:cubicBezTo>
                      <a:pt x="9704" y="326"/>
                      <a:pt x="9700" y="310"/>
                      <a:pt x="9694" y="295"/>
                    </a:cubicBezTo>
                    <a:moveTo>
                      <a:pt x="8750" y="167"/>
                    </a:moveTo>
                    <a:cubicBezTo>
                      <a:pt x="8750" y="231"/>
                      <a:pt x="8750" y="231"/>
                      <a:pt x="8750" y="231"/>
                    </a:cubicBezTo>
                    <a:cubicBezTo>
                      <a:pt x="8751" y="231"/>
                      <a:pt x="8751" y="231"/>
                      <a:pt x="8751" y="231"/>
                    </a:cubicBezTo>
                    <a:cubicBezTo>
                      <a:pt x="8784" y="181"/>
                      <a:pt x="8831" y="157"/>
                      <a:pt x="8892" y="157"/>
                    </a:cubicBezTo>
                    <a:cubicBezTo>
                      <a:pt x="8919" y="157"/>
                      <a:pt x="8944" y="162"/>
                      <a:pt x="8966" y="173"/>
                    </a:cubicBezTo>
                    <a:cubicBezTo>
                      <a:pt x="8988" y="185"/>
                      <a:pt x="9003" y="204"/>
                      <a:pt x="9012" y="231"/>
                    </a:cubicBezTo>
                    <a:cubicBezTo>
                      <a:pt x="9027" y="207"/>
                      <a:pt x="9046" y="189"/>
                      <a:pt x="9070" y="176"/>
                    </a:cubicBezTo>
                    <a:cubicBezTo>
                      <a:pt x="9094" y="163"/>
                      <a:pt x="9120" y="157"/>
                      <a:pt x="9149" y="157"/>
                    </a:cubicBezTo>
                    <a:cubicBezTo>
                      <a:pt x="9171" y="157"/>
                      <a:pt x="9191" y="159"/>
                      <a:pt x="9209" y="164"/>
                    </a:cubicBezTo>
                    <a:cubicBezTo>
                      <a:pt x="9226" y="168"/>
                      <a:pt x="9241" y="176"/>
                      <a:pt x="9254" y="186"/>
                    </a:cubicBezTo>
                    <a:cubicBezTo>
                      <a:pt x="9267" y="196"/>
                      <a:pt x="9277" y="209"/>
                      <a:pt x="9284" y="225"/>
                    </a:cubicBezTo>
                    <a:cubicBezTo>
                      <a:pt x="9290" y="241"/>
                      <a:pt x="9294" y="261"/>
                      <a:pt x="9294" y="283"/>
                    </a:cubicBezTo>
                    <a:cubicBezTo>
                      <a:pt x="9294" y="603"/>
                      <a:pt x="9294" y="603"/>
                      <a:pt x="9294" y="603"/>
                    </a:cubicBezTo>
                    <a:cubicBezTo>
                      <a:pt x="9222" y="603"/>
                      <a:pt x="9222" y="603"/>
                      <a:pt x="9222" y="603"/>
                    </a:cubicBezTo>
                    <a:cubicBezTo>
                      <a:pt x="9222" y="317"/>
                      <a:pt x="9222" y="317"/>
                      <a:pt x="9222" y="317"/>
                    </a:cubicBezTo>
                    <a:cubicBezTo>
                      <a:pt x="9222" y="303"/>
                      <a:pt x="9221" y="291"/>
                      <a:pt x="9219" y="279"/>
                    </a:cubicBezTo>
                    <a:cubicBezTo>
                      <a:pt x="9217" y="267"/>
                      <a:pt x="9213" y="257"/>
                      <a:pt x="9206" y="248"/>
                    </a:cubicBezTo>
                    <a:cubicBezTo>
                      <a:pt x="9200" y="239"/>
                      <a:pt x="9191" y="233"/>
                      <a:pt x="9181" y="227"/>
                    </a:cubicBezTo>
                    <a:cubicBezTo>
                      <a:pt x="9170" y="222"/>
                      <a:pt x="9155" y="220"/>
                      <a:pt x="9138" y="220"/>
                    </a:cubicBezTo>
                    <a:cubicBezTo>
                      <a:pt x="9103" y="220"/>
                      <a:pt x="9075" y="230"/>
                      <a:pt x="9054" y="250"/>
                    </a:cubicBezTo>
                    <a:cubicBezTo>
                      <a:pt x="9034" y="270"/>
                      <a:pt x="9024" y="297"/>
                      <a:pt x="9024" y="331"/>
                    </a:cubicBezTo>
                    <a:cubicBezTo>
                      <a:pt x="9024" y="603"/>
                      <a:pt x="9024" y="603"/>
                      <a:pt x="9024" y="603"/>
                    </a:cubicBezTo>
                    <a:cubicBezTo>
                      <a:pt x="8952" y="603"/>
                      <a:pt x="8952" y="603"/>
                      <a:pt x="8952" y="603"/>
                    </a:cubicBezTo>
                    <a:cubicBezTo>
                      <a:pt x="8952" y="317"/>
                      <a:pt x="8952" y="317"/>
                      <a:pt x="8952" y="317"/>
                    </a:cubicBezTo>
                    <a:cubicBezTo>
                      <a:pt x="8952" y="303"/>
                      <a:pt x="8951" y="290"/>
                      <a:pt x="8948" y="278"/>
                    </a:cubicBezTo>
                    <a:cubicBezTo>
                      <a:pt x="8946" y="266"/>
                      <a:pt x="8941" y="256"/>
                      <a:pt x="8936" y="247"/>
                    </a:cubicBezTo>
                    <a:cubicBezTo>
                      <a:pt x="8929" y="238"/>
                      <a:pt x="8921" y="232"/>
                      <a:pt x="8911" y="227"/>
                    </a:cubicBezTo>
                    <a:cubicBezTo>
                      <a:pt x="8900" y="222"/>
                      <a:pt x="8887" y="220"/>
                      <a:pt x="8870" y="220"/>
                    </a:cubicBezTo>
                    <a:cubicBezTo>
                      <a:pt x="8849" y="220"/>
                      <a:pt x="8832" y="224"/>
                      <a:pt x="8817" y="233"/>
                    </a:cubicBezTo>
                    <a:cubicBezTo>
                      <a:pt x="8802" y="241"/>
                      <a:pt x="8790" y="251"/>
                      <a:pt x="8780" y="263"/>
                    </a:cubicBezTo>
                    <a:cubicBezTo>
                      <a:pt x="8771" y="275"/>
                      <a:pt x="8765" y="287"/>
                      <a:pt x="8760" y="300"/>
                    </a:cubicBezTo>
                    <a:cubicBezTo>
                      <a:pt x="8756" y="312"/>
                      <a:pt x="8754" y="323"/>
                      <a:pt x="8754" y="331"/>
                    </a:cubicBezTo>
                    <a:cubicBezTo>
                      <a:pt x="8754" y="603"/>
                      <a:pt x="8754" y="603"/>
                      <a:pt x="8754" y="603"/>
                    </a:cubicBezTo>
                    <a:cubicBezTo>
                      <a:pt x="8682" y="603"/>
                      <a:pt x="8682" y="603"/>
                      <a:pt x="8682" y="603"/>
                    </a:cubicBezTo>
                    <a:cubicBezTo>
                      <a:pt x="8682" y="167"/>
                      <a:pt x="8682" y="167"/>
                      <a:pt x="8682" y="167"/>
                    </a:cubicBezTo>
                    <a:lnTo>
                      <a:pt x="8750" y="167"/>
                    </a:lnTo>
                    <a:close/>
                    <a:moveTo>
                      <a:pt x="8603" y="167"/>
                    </a:moveTo>
                    <a:cubicBezTo>
                      <a:pt x="8603" y="230"/>
                      <a:pt x="8603" y="230"/>
                      <a:pt x="8603" y="230"/>
                    </a:cubicBezTo>
                    <a:cubicBezTo>
                      <a:pt x="8516" y="230"/>
                      <a:pt x="8516" y="230"/>
                      <a:pt x="8516" y="230"/>
                    </a:cubicBezTo>
                    <a:cubicBezTo>
                      <a:pt x="8516" y="501"/>
                      <a:pt x="8516" y="501"/>
                      <a:pt x="8516" y="501"/>
                    </a:cubicBezTo>
                    <a:cubicBezTo>
                      <a:pt x="8516" y="509"/>
                      <a:pt x="8517" y="516"/>
                      <a:pt x="8518" y="521"/>
                    </a:cubicBezTo>
                    <a:cubicBezTo>
                      <a:pt x="8519" y="526"/>
                      <a:pt x="8522" y="530"/>
                      <a:pt x="8526" y="533"/>
                    </a:cubicBezTo>
                    <a:cubicBezTo>
                      <a:pt x="8530" y="536"/>
                      <a:pt x="8536" y="538"/>
                      <a:pt x="8543" y="538"/>
                    </a:cubicBezTo>
                    <a:cubicBezTo>
                      <a:pt x="8550" y="540"/>
                      <a:pt x="8559" y="540"/>
                      <a:pt x="8570" y="540"/>
                    </a:cubicBezTo>
                    <a:cubicBezTo>
                      <a:pt x="8603" y="540"/>
                      <a:pt x="8603" y="540"/>
                      <a:pt x="8603" y="540"/>
                    </a:cubicBezTo>
                    <a:cubicBezTo>
                      <a:pt x="8603" y="603"/>
                      <a:pt x="8603" y="603"/>
                      <a:pt x="8603" y="603"/>
                    </a:cubicBezTo>
                    <a:cubicBezTo>
                      <a:pt x="8548" y="603"/>
                      <a:pt x="8548" y="603"/>
                      <a:pt x="8548" y="603"/>
                    </a:cubicBezTo>
                    <a:cubicBezTo>
                      <a:pt x="8529" y="603"/>
                      <a:pt x="8513" y="602"/>
                      <a:pt x="8500" y="599"/>
                    </a:cubicBezTo>
                    <a:cubicBezTo>
                      <a:pt x="8487" y="597"/>
                      <a:pt x="8476" y="592"/>
                      <a:pt x="8468" y="585"/>
                    </a:cubicBezTo>
                    <a:cubicBezTo>
                      <a:pt x="8460" y="579"/>
                      <a:pt x="8454" y="569"/>
                      <a:pt x="8450" y="557"/>
                    </a:cubicBezTo>
                    <a:cubicBezTo>
                      <a:pt x="8446" y="544"/>
                      <a:pt x="8444" y="528"/>
                      <a:pt x="8444" y="508"/>
                    </a:cubicBezTo>
                    <a:cubicBezTo>
                      <a:pt x="8444" y="230"/>
                      <a:pt x="8444" y="230"/>
                      <a:pt x="8444" y="230"/>
                    </a:cubicBezTo>
                    <a:cubicBezTo>
                      <a:pt x="8370" y="230"/>
                      <a:pt x="8370" y="230"/>
                      <a:pt x="8370" y="230"/>
                    </a:cubicBezTo>
                    <a:cubicBezTo>
                      <a:pt x="8370" y="167"/>
                      <a:pt x="8370" y="167"/>
                      <a:pt x="8370" y="167"/>
                    </a:cubicBezTo>
                    <a:cubicBezTo>
                      <a:pt x="8444" y="167"/>
                      <a:pt x="8444" y="167"/>
                      <a:pt x="8444" y="167"/>
                    </a:cubicBezTo>
                    <a:cubicBezTo>
                      <a:pt x="8444" y="36"/>
                      <a:pt x="8444" y="36"/>
                      <a:pt x="8444" y="36"/>
                    </a:cubicBezTo>
                    <a:cubicBezTo>
                      <a:pt x="8516" y="36"/>
                      <a:pt x="8516" y="36"/>
                      <a:pt x="8516" y="36"/>
                    </a:cubicBezTo>
                    <a:cubicBezTo>
                      <a:pt x="8516" y="167"/>
                      <a:pt x="8516" y="167"/>
                      <a:pt x="8516" y="167"/>
                    </a:cubicBezTo>
                    <a:lnTo>
                      <a:pt x="8603" y="167"/>
                    </a:lnTo>
                    <a:close/>
                    <a:moveTo>
                      <a:pt x="8305" y="603"/>
                    </a:moveTo>
                    <a:cubicBezTo>
                      <a:pt x="8233" y="603"/>
                      <a:pt x="8233" y="603"/>
                      <a:pt x="8233" y="603"/>
                    </a:cubicBezTo>
                    <a:cubicBezTo>
                      <a:pt x="8233" y="166"/>
                      <a:pt x="8233" y="166"/>
                      <a:pt x="8233" y="166"/>
                    </a:cubicBezTo>
                    <a:cubicBezTo>
                      <a:pt x="8305" y="166"/>
                      <a:pt x="8305" y="166"/>
                      <a:pt x="8305" y="166"/>
                    </a:cubicBezTo>
                    <a:lnTo>
                      <a:pt x="8305" y="603"/>
                    </a:lnTo>
                    <a:close/>
                    <a:moveTo>
                      <a:pt x="8233" y="0"/>
                    </a:moveTo>
                    <a:cubicBezTo>
                      <a:pt x="8305" y="0"/>
                      <a:pt x="8305" y="0"/>
                      <a:pt x="8305" y="0"/>
                    </a:cubicBezTo>
                    <a:cubicBezTo>
                      <a:pt x="8305" y="88"/>
                      <a:pt x="8305" y="88"/>
                      <a:pt x="8305" y="88"/>
                    </a:cubicBezTo>
                    <a:cubicBezTo>
                      <a:pt x="8233" y="88"/>
                      <a:pt x="8233" y="88"/>
                      <a:pt x="8233" y="88"/>
                    </a:cubicBezTo>
                    <a:lnTo>
                      <a:pt x="8233" y="0"/>
                    </a:lnTo>
                    <a:close/>
                    <a:moveTo>
                      <a:pt x="7576" y="167"/>
                    </a:moveTo>
                    <a:cubicBezTo>
                      <a:pt x="7576" y="231"/>
                      <a:pt x="7576" y="231"/>
                      <a:pt x="7576" y="231"/>
                    </a:cubicBezTo>
                    <a:cubicBezTo>
                      <a:pt x="7578" y="231"/>
                      <a:pt x="7578" y="231"/>
                      <a:pt x="7578" y="231"/>
                    </a:cubicBezTo>
                    <a:cubicBezTo>
                      <a:pt x="7611" y="181"/>
                      <a:pt x="7657" y="157"/>
                      <a:pt x="7719" y="157"/>
                    </a:cubicBezTo>
                    <a:cubicBezTo>
                      <a:pt x="7746" y="157"/>
                      <a:pt x="7770" y="162"/>
                      <a:pt x="7792" y="173"/>
                    </a:cubicBezTo>
                    <a:cubicBezTo>
                      <a:pt x="7814" y="185"/>
                      <a:pt x="7830" y="204"/>
                      <a:pt x="7839" y="231"/>
                    </a:cubicBezTo>
                    <a:cubicBezTo>
                      <a:pt x="7853" y="207"/>
                      <a:pt x="7873" y="189"/>
                      <a:pt x="7897" y="176"/>
                    </a:cubicBezTo>
                    <a:cubicBezTo>
                      <a:pt x="7920" y="163"/>
                      <a:pt x="7947" y="157"/>
                      <a:pt x="7976" y="157"/>
                    </a:cubicBezTo>
                    <a:cubicBezTo>
                      <a:pt x="7998" y="157"/>
                      <a:pt x="8017" y="159"/>
                      <a:pt x="8035" y="164"/>
                    </a:cubicBezTo>
                    <a:cubicBezTo>
                      <a:pt x="8053" y="168"/>
                      <a:pt x="8068" y="176"/>
                      <a:pt x="8081" y="186"/>
                    </a:cubicBezTo>
                    <a:cubicBezTo>
                      <a:pt x="8094" y="196"/>
                      <a:pt x="8103" y="209"/>
                      <a:pt x="8110" y="225"/>
                    </a:cubicBezTo>
                    <a:cubicBezTo>
                      <a:pt x="8117" y="241"/>
                      <a:pt x="8121" y="261"/>
                      <a:pt x="8121" y="283"/>
                    </a:cubicBezTo>
                    <a:cubicBezTo>
                      <a:pt x="8121" y="603"/>
                      <a:pt x="8121" y="603"/>
                      <a:pt x="8121" y="603"/>
                    </a:cubicBezTo>
                    <a:cubicBezTo>
                      <a:pt x="8049" y="603"/>
                      <a:pt x="8049" y="603"/>
                      <a:pt x="8049" y="603"/>
                    </a:cubicBezTo>
                    <a:cubicBezTo>
                      <a:pt x="8049" y="317"/>
                      <a:pt x="8049" y="317"/>
                      <a:pt x="8049" y="317"/>
                    </a:cubicBezTo>
                    <a:cubicBezTo>
                      <a:pt x="8049" y="303"/>
                      <a:pt x="8048" y="291"/>
                      <a:pt x="8046" y="279"/>
                    </a:cubicBezTo>
                    <a:cubicBezTo>
                      <a:pt x="8043" y="267"/>
                      <a:pt x="8039" y="257"/>
                      <a:pt x="8033" y="248"/>
                    </a:cubicBezTo>
                    <a:cubicBezTo>
                      <a:pt x="8027" y="239"/>
                      <a:pt x="8018" y="233"/>
                      <a:pt x="8007" y="227"/>
                    </a:cubicBezTo>
                    <a:cubicBezTo>
                      <a:pt x="7996" y="222"/>
                      <a:pt x="7982" y="220"/>
                      <a:pt x="7965" y="220"/>
                    </a:cubicBezTo>
                    <a:cubicBezTo>
                      <a:pt x="7929" y="220"/>
                      <a:pt x="7901" y="230"/>
                      <a:pt x="7881" y="250"/>
                    </a:cubicBezTo>
                    <a:cubicBezTo>
                      <a:pt x="7861" y="270"/>
                      <a:pt x="7851" y="297"/>
                      <a:pt x="7851" y="331"/>
                    </a:cubicBezTo>
                    <a:cubicBezTo>
                      <a:pt x="7851" y="603"/>
                      <a:pt x="7851" y="603"/>
                      <a:pt x="7851" y="603"/>
                    </a:cubicBezTo>
                    <a:cubicBezTo>
                      <a:pt x="7779" y="603"/>
                      <a:pt x="7779" y="603"/>
                      <a:pt x="7779" y="603"/>
                    </a:cubicBezTo>
                    <a:cubicBezTo>
                      <a:pt x="7779" y="317"/>
                      <a:pt x="7779" y="317"/>
                      <a:pt x="7779" y="317"/>
                    </a:cubicBezTo>
                    <a:cubicBezTo>
                      <a:pt x="7779" y="303"/>
                      <a:pt x="7778" y="290"/>
                      <a:pt x="7775" y="278"/>
                    </a:cubicBezTo>
                    <a:cubicBezTo>
                      <a:pt x="7773" y="266"/>
                      <a:pt x="7768" y="256"/>
                      <a:pt x="7762" y="247"/>
                    </a:cubicBezTo>
                    <a:cubicBezTo>
                      <a:pt x="7756" y="238"/>
                      <a:pt x="7748" y="232"/>
                      <a:pt x="7737" y="227"/>
                    </a:cubicBezTo>
                    <a:cubicBezTo>
                      <a:pt x="7727" y="222"/>
                      <a:pt x="7713" y="220"/>
                      <a:pt x="7697" y="220"/>
                    </a:cubicBezTo>
                    <a:cubicBezTo>
                      <a:pt x="7676" y="220"/>
                      <a:pt x="7658" y="224"/>
                      <a:pt x="7643" y="233"/>
                    </a:cubicBezTo>
                    <a:cubicBezTo>
                      <a:pt x="7628" y="241"/>
                      <a:pt x="7616" y="251"/>
                      <a:pt x="7607" y="263"/>
                    </a:cubicBezTo>
                    <a:cubicBezTo>
                      <a:pt x="7598" y="275"/>
                      <a:pt x="7591" y="287"/>
                      <a:pt x="7587" y="300"/>
                    </a:cubicBezTo>
                    <a:cubicBezTo>
                      <a:pt x="7583" y="312"/>
                      <a:pt x="7581" y="323"/>
                      <a:pt x="7581" y="331"/>
                    </a:cubicBezTo>
                    <a:cubicBezTo>
                      <a:pt x="7581" y="603"/>
                      <a:pt x="7581" y="603"/>
                      <a:pt x="7581" y="603"/>
                    </a:cubicBezTo>
                    <a:cubicBezTo>
                      <a:pt x="7509" y="603"/>
                      <a:pt x="7509" y="603"/>
                      <a:pt x="7509" y="603"/>
                    </a:cubicBezTo>
                    <a:cubicBezTo>
                      <a:pt x="7509" y="167"/>
                      <a:pt x="7509" y="167"/>
                      <a:pt x="7509" y="167"/>
                    </a:cubicBezTo>
                    <a:lnTo>
                      <a:pt x="7576" y="167"/>
                    </a:lnTo>
                    <a:close/>
                    <a:moveTo>
                      <a:pt x="6856" y="167"/>
                    </a:moveTo>
                    <a:cubicBezTo>
                      <a:pt x="6856" y="231"/>
                      <a:pt x="6856" y="231"/>
                      <a:pt x="6856" y="231"/>
                    </a:cubicBezTo>
                    <a:cubicBezTo>
                      <a:pt x="6858" y="231"/>
                      <a:pt x="6858" y="231"/>
                      <a:pt x="6858" y="231"/>
                    </a:cubicBezTo>
                    <a:cubicBezTo>
                      <a:pt x="6891" y="181"/>
                      <a:pt x="6938" y="157"/>
                      <a:pt x="6999" y="157"/>
                    </a:cubicBezTo>
                    <a:cubicBezTo>
                      <a:pt x="7026" y="157"/>
                      <a:pt x="7050" y="162"/>
                      <a:pt x="7072" y="173"/>
                    </a:cubicBezTo>
                    <a:cubicBezTo>
                      <a:pt x="7094" y="185"/>
                      <a:pt x="7110" y="204"/>
                      <a:pt x="7119" y="231"/>
                    </a:cubicBezTo>
                    <a:cubicBezTo>
                      <a:pt x="7133" y="207"/>
                      <a:pt x="7153" y="189"/>
                      <a:pt x="7177" y="176"/>
                    </a:cubicBezTo>
                    <a:cubicBezTo>
                      <a:pt x="7200" y="163"/>
                      <a:pt x="7227" y="157"/>
                      <a:pt x="7255" y="157"/>
                    </a:cubicBezTo>
                    <a:cubicBezTo>
                      <a:pt x="7277" y="157"/>
                      <a:pt x="7297" y="159"/>
                      <a:pt x="7315" y="164"/>
                    </a:cubicBezTo>
                    <a:cubicBezTo>
                      <a:pt x="7333" y="168"/>
                      <a:pt x="7348" y="176"/>
                      <a:pt x="7361" y="186"/>
                    </a:cubicBezTo>
                    <a:cubicBezTo>
                      <a:pt x="7373" y="196"/>
                      <a:pt x="7383" y="209"/>
                      <a:pt x="7390" y="225"/>
                    </a:cubicBezTo>
                    <a:cubicBezTo>
                      <a:pt x="7397" y="241"/>
                      <a:pt x="7401" y="261"/>
                      <a:pt x="7401" y="283"/>
                    </a:cubicBezTo>
                    <a:cubicBezTo>
                      <a:pt x="7401" y="603"/>
                      <a:pt x="7401" y="603"/>
                      <a:pt x="7401" y="603"/>
                    </a:cubicBezTo>
                    <a:cubicBezTo>
                      <a:pt x="7329" y="603"/>
                      <a:pt x="7329" y="603"/>
                      <a:pt x="7329" y="603"/>
                    </a:cubicBezTo>
                    <a:cubicBezTo>
                      <a:pt x="7329" y="317"/>
                      <a:pt x="7329" y="317"/>
                      <a:pt x="7329" y="317"/>
                    </a:cubicBezTo>
                    <a:cubicBezTo>
                      <a:pt x="7329" y="303"/>
                      <a:pt x="7328" y="291"/>
                      <a:pt x="7326" y="279"/>
                    </a:cubicBezTo>
                    <a:cubicBezTo>
                      <a:pt x="7323" y="267"/>
                      <a:pt x="7319" y="257"/>
                      <a:pt x="7313" y="248"/>
                    </a:cubicBezTo>
                    <a:cubicBezTo>
                      <a:pt x="7307" y="239"/>
                      <a:pt x="7298" y="233"/>
                      <a:pt x="7287" y="227"/>
                    </a:cubicBezTo>
                    <a:cubicBezTo>
                      <a:pt x="7276" y="222"/>
                      <a:pt x="7262" y="220"/>
                      <a:pt x="7245" y="220"/>
                    </a:cubicBezTo>
                    <a:cubicBezTo>
                      <a:pt x="7209" y="220"/>
                      <a:pt x="7181" y="230"/>
                      <a:pt x="7161" y="250"/>
                    </a:cubicBezTo>
                    <a:cubicBezTo>
                      <a:pt x="7141" y="270"/>
                      <a:pt x="7131" y="297"/>
                      <a:pt x="7131" y="331"/>
                    </a:cubicBezTo>
                    <a:cubicBezTo>
                      <a:pt x="7131" y="603"/>
                      <a:pt x="7131" y="603"/>
                      <a:pt x="7131" y="603"/>
                    </a:cubicBezTo>
                    <a:cubicBezTo>
                      <a:pt x="7059" y="603"/>
                      <a:pt x="7059" y="603"/>
                      <a:pt x="7059" y="603"/>
                    </a:cubicBezTo>
                    <a:cubicBezTo>
                      <a:pt x="7059" y="317"/>
                      <a:pt x="7059" y="317"/>
                      <a:pt x="7059" y="317"/>
                    </a:cubicBezTo>
                    <a:cubicBezTo>
                      <a:pt x="7059" y="303"/>
                      <a:pt x="7058" y="290"/>
                      <a:pt x="7055" y="278"/>
                    </a:cubicBezTo>
                    <a:cubicBezTo>
                      <a:pt x="7053" y="266"/>
                      <a:pt x="7048" y="256"/>
                      <a:pt x="7042" y="247"/>
                    </a:cubicBezTo>
                    <a:cubicBezTo>
                      <a:pt x="7036" y="238"/>
                      <a:pt x="7027" y="232"/>
                      <a:pt x="7017" y="227"/>
                    </a:cubicBezTo>
                    <a:cubicBezTo>
                      <a:pt x="7007" y="222"/>
                      <a:pt x="6993" y="220"/>
                      <a:pt x="6977" y="220"/>
                    </a:cubicBezTo>
                    <a:cubicBezTo>
                      <a:pt x="6956" y="220"/>
                      <a:pt x="6938" y="224"/>
                      <a:pt x="6923" y="233"/>
                    </a:cubicBezTo>
                    <a:cubicBezTo>
                      <a:pt x="6909" y="241"/>
                      <a:pt x="6897" y="251"/>
                      <a:pt x="6887" y="263"/>
                    </a:cubicBezTo>
                    <a:cubicBezTo>
                      <a:pt x="6878" y="275"/>
                      <a:pt x="6871" y="287"/>
                      <a:pt x="6867" y="300"/>
                    </a:cubicBezTo>
                    <a:cubicBezTo>
                      <a:pt x="6863" y="312"/>
                      <a:pt x="6861" y="323"/>
                      <a:pt x="6861" y="331"/>
                    </a:cubicBezTo>
                    <a:cubicBezTo>
                      <a:pt x="6861" y="603"/>
                      <a:pt x="6861" y="603"/>
                      <a:pt x="6861" y="603"/>
                    </a:cubicBezTo>
                    <a:cubicBezTo>
                      <a:pt x="6789" y="603"/>
                      <a:pt x="6789" y="603"/>
                      <a:pt x="6789" y="603"/>
                    </a:cubicBezTo>
                    <a:cubicBezTo>
                      <a:pt x="6789" y="167"/>
                      <a:pt x="6789" y="167"/>
                      <a:pt x="6789" y="167"/>
                    </a:cubicBezTo>
                    <a:lnTo>
                      <a:pt x="6856" y="167"/>
                    </a:lnTo>
                    <a:close/>
                    <a:moveTo>
                      <a:pt x="6294" y="295"/>
                    </a:moveTo>
                    <a:cubicBezTo>
                      <a:pt x="6303" y="268"/>
                      <a:pt x="6316" y="243"/>
                      <a:pt x="6334" y="223"/>
                    </a:cubicBezTo>
                    <a:cubicBezTo>
                      <a:pt x="6352" y="202"/>
                      <a:pt x="6375" y="186"/>
                      <a:pt x="6401" y="174"/>
                    </a:cubicBezTo>
                    <a:cubicBezTo>
                      <a:pt x="6428" y="162"/>
                      <a:pt x="6458" y="157"/>
                      <a:pt x="6492" y="157"/>
                    </a:cubicBezTo>
                    <a:cubicBezTo>
                      <a:pt x="6527" y="157"/>
                      <a:pt x="6558" y="162"/>
                      <a:pt x="6584" y="174"/>
                    </a:cubicBezTo>
                    <a:cubicBezTo>
                      <a:pt x="6610" y="186"/>
                      <a:pt x="6632" y="202"/>
                      <a:pt x="6650" y="223"/>
                    </a:cubicBezTo>
                    <a:cubicBezTo>
                      <a:pt x="6668" y="243"/>
                      <a:pt x="6682" y="268"/>
                      <a:pt x="6691" y="295"/>
                    </a:cubicBezTo>
                    <a:cubicBezTo>
                      <a:pt x="6700" y="323"/>
                      <a:pt x="6704" y="353"/>
                      <a:pt x="6704" y="385"/>
                    </a:cubicBezTo>
                    <a:cubicBezTo>
                      <a:pt x="6704" y="417"/>
                      <a:pt x="6700" y="447"/>
                      <a:pt x="6691" y="475"/>
                    </a:cubicBezTo>
                    <a:cubicBezTo>
                      <a:pt x="6682" y="502"/>
                      <a:pt x="6668" y="527"/>
                      <a:pt x="6650" y="547"/>
                    </a:cubicBezTo>
                    <a:cubicBezTo>
                      <a:pt x="6632" y="568"/>
                      <a:pt x="6610" y="584"/>
                      <a:pt x="6584" y="595"/>
                    </a:cubicBezTo>
                    <a:cubicBezTo>
                      <a:pt x="6558" y="606"/>
                      <a:pt x="6527" y="612"/>
                      <a:pt x="6492" y="612"/>
                    </a:cubicBezTo>
                    <a:cubicBezTo>
                      <a:pt x="6458" y="612"/>
                      <a:pt x="6428" y="606"/>
                      <a:pt x="6401" y="595"/>
                    </a:cubicBezTo>
                    <a:cubicBezTo>
                      <a:pt x="6375" y="584"/>
                      <a:pt x="6352" y="568"/>
                      <a:pt x="6334" y="547"/>
                    </a:cubicBezTo>
                    <a:cubicBezTo>
                      <a:pt x="6316" y="527"/>
                      <a:pt x="6303" y="502"/>
                      <a:pt x="6294" y="475"/>
                    </a:cubicBezTo>
                    <a:cubicBezTo>
                      <a:pt x="6285" y="447"/>
                      <a:pt x="6280" y="417"/>
                      <a:pt x="6280" y="385"/>
                    </a:cubicBezTo>
                    <a:cubicBezTo>
                      <a:pt x="6280" y="353"/>
                      <a:pt x="6285" y="323"/>
                      <a:pt x="6294" y="295"/>
                    </a:cubicBezTo>
                    <a:moveTo>
                      <a:pt x="6367" y="456"/>
                    </a:moveTo>
                    <a:cubicBezTo>
                      <a:pt x="6374" y="476"/>
                      <a:pt x="6384" y="494"/>
                      <a:pt x="6396" y="507"/>
                    </a:cubicBezTo>
                    <a:cubicBezTo>
                      <a:pt x="6408" y="521"/>
                      <a:pt x="6423" y="532"/>
                      <a:pt x="6440" y="539"/>
                    </a:cubicBezTo>
                    <a:cubicBezTo>
                      <a:pt x="6456" y="546"/>
                      <a:pt x="6474" y="550"/>
                      <a:pt x="6492" y="550"/>
                    </a:cubicBezTo>
                    <a:cubicBezTo>
                      <a:pt x="6511" y="550"/>
                      <a:pt x="6528" y="546"/>
                      <a:pt x="6545" y="539"/>
                    </a:cubicBezTo>
                    <a:cubicBezTo>
                      <a:pt x="6562" y="532"/>
                      <a:pt x="6576" y="521"/>
                      <a:pt x="6589" y="507"/>
                    </a:cubicBezTo>
                    <a:cubicBezTo>
                      <a:pt x="6601" y="494"/>
                      <a:pt x="6611" y="476"/>
                      <a:pt x="6618" y="456"/>
                    </a:cubicBezTo>
                    <a:cubicBezTo>
                      <a:pt x="6625" y="435"/>
                      <a:pt x="6628" y="412"/>
                      <a:pt x="6628" y="385"/>
                    </a:cubicBezTo>
                    <a:cubicBezTo>
                      <a:pt x="6628" y="359"/>
                      <a:pt x="6625" y="335"/>
                      <a:pt x="6618" y="315"/>
                    </a:cubicBezTo>
                    <a:cubicBezTo>
                      <a:pt x="6611" y="294"/>
                      <a:pt x="6601" y="277"/>
                      <a:pt x="6589" y="263"/>
                    </a:cubicBezTo>
                    <a:cubicBezTo>
                      <a:pt x="6576" y="249"/>
                      <a:pt x="6562" y="238"/>
                      <a:pt x="6545" y="231"/>
                    </a:cubicBezTo>
                    <a:cubicBezTo>
                      <a:pt x="6528" y="223"/>
                      <a:pt x="6511" y="220"/>
                      <a:pt x="6492" y="220"/>
                    </a:cubicBezTo>
                    <a:cubicBezTo>
                      <a:pt x="6474" y="220"/>
                      <a:pt x="6456" y="223"/>
                      <a:pt x="6440" y="231"/>
                    </a:cubicBezTo>
                    <a:cubicBezTo>
                      <a:pt x="6423" y="238"/>
                      <a:pt x="6408" y="249"/>
                      <a:pt x="6396" y="263"/>
                    </a:cubicBezTo>
                    <a:cubicBezTo>
                      <a:pt x="6384" y="277"/>
                      <a:pt x="6374" y="294"/>
                      <a:pt x="6367" y="315"/>
                    </a:cubicBezTo>
                    <a:cubicBezTo>
                      <a:pt x="6360" y="335"/>
                      <a:pt x="6356" y="359"/>
                      <a:pt x="6356" y="385"/>
                    </a:cubicBezTo>
                    <a:cubicBezTo>
                      <a:pt x="6356" y="412"/>
                      <a:pt x="6360" y="435"/>
                      <a:pt x="6367" y="456"/>
                    </a:cubicBezTo>
                    <a:moveTo>
                      <a:pt x="6112" y="243"/>
                    </a:moveTo>
                    <a:cubicBezTo>
                      <a:pt x="6094" y="227"/>
                      <a:pt x="6070" y="220"/>
                      <a:pt x="6039" y="220"/>
                    </a:cubicBezTo>
                    <a:cubicBezTo>
                      <a:pt x="6013" y="220"/>
                      <a:pt x="5991" y="224"/>
                      <a:pt x="5974" y="234"/>
                    </a:cubicBezTo>
                    <a:cubicBezTo>
                      <a:pt x="5957" y="244"/>
                      <a:pt x="5943" y="256"/>
                      <a:pt x="5932" y="272"/>
                    </a:cubicBezTo>
                    <a:cubicBezTo>
                      <a:pt x="5922" y="288"/>
                      <a:pt x="5915" y="306"/>
                      <a:pt x="5910" y="326"/>
                    </a:cubicBezTo>
                    <a:cubicBezTo>
                      <a:pt x="5905" y="347"/>
                      <a:pt x="5903" y="368"/>
                      <a:pt x="5903" y="390"/>
                    </a:cubicBezTo>
                    <a:cubicBezTo>
                      <a:pt x="5903" y="411"/>
                      <a:pt x="5905" y="430"/>
                      <a:pt x="5910" y="449"/>
                    </a:cubicBezTo>
                    <a:cubicBezTo>
                      <a:pt x="5915" y="469"/>
                      <a:pt x="5923" y="485"/>
                      <a:pt x="5933" y="501"/>
                    </a:cubicBezTo>
                    <a:cubicBezTo>
                      <a:pt x="5943" y="515"/>
                      <a:pt x="5956" y="527"/>
                      <a:pt x="5973" y="536"/>
                    </a:cubicBezTo>
                    <a:cubicBezTo>
                      <a:pt x="5989" y="545"/>
                      <a:pt x="6008" y="550"/>
                      <a:pt x="6031" y="550"/>
                    </a:cubicBezTo>
                    <a:cubicBezTo>
                      <a:pt x="6066" y="550"/>
                      <a:pt x="6094" y="541"/>
                      <a:pt x="6114" y="522"/>
                    </a:cubicBezTo>
                    <a:cubicBezTo>
                      <a:pt x="6134" y="504"/>
                      <a:pt x="6146" y="477"/>
                      <a:pt x="6151" y="444"/>
                    </a:cubicBezTo>
                    <a:cubicBezTo>
                      <a:pt x="6224" y="444"/>
                      <a:pt x="6224" y="444"/>
                      <a:pt x="6224" y="444"/>
                    </a:cubicBezTo>
                    <a:cubicBezTo>
                      <a:pt x="6216" y="498"/>
                      <a:pt x="6196" y="539"/>
                      <a:pt x="6164" y="568"/>
                    </a:cubicBezTo>
                    <a:cubicBezTo>
                      <a:pt x="6131" y="598"/>
                      <a:pt x="6087" y="612"/>
                      <a:pt x="6031" y="612"/>
                    </a:cubicBezTo>
                    <a:cubicBezTo>
                      <a:pt x="5998" y="612"/>
                      <a:pt x="5969" y="607"/>
                      <a:pt x="5943" y="596"/>
                    </a:cubicBezTo>
                    <a:cubicBezTo>
                      <a:pt x="5918" y="586"/>
                      <a:pt x="5896" y="570"/>
                      <a:pt x="5879" y="551"/>
                    </a:cubicBezTo>
                    <a:cubicBezTo>
                      <a:pt x="5862" y="531"/>
                      <a:pt x="5849" y="508"/>
                      <a:pt x="5840" y="480"/>
                    </a:cubicBezTo>
                    <a:cubicBezTo>
                      <a:pt x="5831" y="453"/>
                      <a:pt x="5827" y="423"/>
                      <a:pt x="5827" y="390"/>
                    </a:cubicBezTo>
                    <a:cubicBezTo>
                      <a:pt x="5827" y="358"/>
                      <a:pt x="5831" y="327"/>
                      <a:pt x="5840" y="299"/>
                    </a:cubicBezTo>
                    <a:cubicBezTo>
                      <a:pt x="5848" y="270"/>
                      <a:pt x="5861" y="245"/>
                      <a:pt x="5878" y="224"/>
                    </a:cubicBezTo>
                    <a:cubicBezTo>
                      <a:pt x="5895" y="203"/>
                      <a:pt x="5917" y="187"/>
                      <a:pt x="5943" y="175"/>
                    </a:cubicBezTo>
                    <a:cubicBezTo>
                      <a:pt x="5969" y="162"/>
                      <a:pt x="5999" y="157"/>
                      <a:pt x="6033" y="157"/>
                    </a:cubicBezTo>
                    <a:cubicBezTo>
                      <a:pt x="6058" y="157"/>
                      <a:pt x="6081" y="160"/>
                      <a:pt x="6103" y="165"/>
                    </a:cubicBezTo>
                    <a:cubicBezTo>
                      <a:pt x="6124" y="171"/>
                      <a:pt x="6144" y="180"/>
                      <a:pt x="6160" y="193"/>
                    </a:cubicBezTo>
                    <a:cubicBezTo>
                      <a:pt x="6177" y="205"/>
                      <a:pt x="6190" y="221"/>
                      <a:pt x="6201" y="240"/>
                    </a:cubicBezTo>
                    <a:cubicBezTo>
                      <a:pt x="6212" y="258"/>
                      <a:pt x="6219" y="281"/>
                      <a:pt x="6222" y="307"/>
                    </a:cubicBezTo>
                    <a:cubicBezTo>
                      <a:pt x="6147" y="307"/>
                      <a:pt x="6147" y="307"/>
                      <a:pt x="6147" y="307"/>
                    </a:cubicBezTo>
                    <a:cubicBezTo>
                      <a:pt x="6142" y="279"/>
                      <a:pt x="6130" y="258"/>
                      <a:pt x="6112" y="243"/>
                    </a:cubicBezTo>
                    <a:moveTo>
                      <a:pt x="5472" y="575"/>
                    </a:moveTo>
                    <a:cubicBezTo>
                      <a:pt x="5439" y="600"/>
                      <a:pt x="5398" y="612"/>
                      <a:pt x="5349" y="612"/>
                    </a:cubicBezTo>
                    <a:cubicBezTo>
                      <a:pt x="5314" y="612"/>
                      <a:pt x="5283" y="607"/>
                      <a:pt x="5258" y="595"/>
                    </a:cubicBezTo>
                    <a:cubicBezTo>
                      <a:pt x="5232" y="584"/>
                      <a:pt x="5211" y="568"/>
                      <a:pt x="5193" y="548"/>
                    </a:cubicBezTo>
                    <a:cubicBezTo>
                      <a:pt x="5176" y="528"/>
                      <a:pt x="5163" y="504"/>
                      <a:pt x="5154" y="476"/>
                    </a:cubicBezTo>
                    <a:cubicBezTo>
                      <a:pt x="5145" y="447"/>
                      <a:pt x="5140" y="417"/>
                      <a:pt x="5139" y="384"/>
                    </a:cubicBezTo>
                    <a:cubicBezTo>
                      <a:pt x="5139" y="350"/>
                      <a:pt x="5144" y="320"/>
                      <a:pt x="5154" y="293"/>
                    </a:cubicBezTo>
                    <a:cubicBezTo>
                      <a:pt x="5165" y="265"/>
                      <a:pt x="5179" y="241"/>
                      <a:pt x="5197" y="221"/>
                    </a:cubicBezTo>
                    <a:cubicBezTo>
                      <a:pt x="5215" y="200"/>
                      <a:pt x="5237" y="185"/>
                      <a:pt x="5262" y="173"/>
                    </a:cubicBezTo>
                    <a:cubicBezTo>
                      <a:pt x="5287" y="162"/>
                      <a:pt x="5314" y="157"/>
                      <a:pt x="5344" y="157"/>
                    </a:cubicBezTo>
                    <a:cubicBezTo>
                      <a:pt x="5383" y="157"/>
                      <a:pt x="5415" y="164"/>
                      <a:pt x="5441" y="181"/>
                    </a:cubicBezTo>
                    <a:cubicBezTo>
                      <a:pt x="5467" y="197"/>
                      <a:pt x="5487" y="217"/>
                      <a:pt x="5502" y="242"/>
                    </a:cubicBezTo>
                    <a:cubicBezTo>
                      <a:pt x="5518" y="266"/>
                      <a:pt x="5529" y="294"/>
                      <a:pt x="5535" y="323"/>
                    </a:cubicBezTo>
                    <a:cubicBezTo>
                      <a:pt x="5541" y="352"/>
                      <a:pt x="5543" y="380"/>
                      <a:pt x="5542" y="406"/>
                    </a:cubicBezTo>
                    <a:cubicBezTo>
                      <a:pt x="5215" y="406"/>
                      <a:pt x="5215" y="406"/>
                      <a:pt x="5215" y="406"/>
                    </a:cubicBezTo>
                    <a:cubicBezTo>
                      <a:pt x="5215" y="425"/>
                      <a:pt x="5217" y="444"/>
                      <a:pt x="5222" y="461"/>
                    </a:cubicBezTo>
                    <a:cubicBezTo>
                      <a:pt x="5227" y="478"/>
                      <a:pt x="5235" y="493"/>
                      <a:pt x="5247" y="506"/>
                    </a:cubicBezTo>
                    <a:cubicBezTo>
                      <a:pt x="5258" y="520"/>
                      <a:pt x="5272" y="530"/>
                      <a:pt x="5289" y="538"/>
                    </a:cubicBezTo>
                    <a:cubicBezTo>
                      <a:pt x="5307" y="546"/>
                      <a:pt x="5327" y="550"/>
                      <a:pt x="5351" y="550"/>
                    </a:cubicBezTo>
                    <a:cubicBezTo>
                      <a:pt x="5382" y="550"/>
                      <a:pt x="5406" y="543"/>
                      <a:pt x="5426" y="529"/>
                    </a:cubicBezTo>
                    <a:cubicBezTo>
                      <a:pt x="5445" y="515"/>
                      <a:pt x="5458" y="493"/>
                      <a:pt x="5464" y="465"/>
                    </a:cubicBezTo>
                    <a:cubicBezTo>
                      <a:pt x="5535" y="465"/>
                      <a:pt x="5535" y="465"/>
                      <a:pt x="5535" y="465"/>
                    </a:cubicBezTo>
                    <a:cubicBezTo>
                      <a:pt x="5525" y="513"/>
                      <a:pt x="5504" y="550"/>
                      <a:pt x="5472" y="575"/>
                    </a:cubicBezTo>
                    <a:moveTo>
                      <a:pt x="5455" y="295"/>
                    </a:moveTo>
                    <a:cubicBezTo>
                      <a:pt x="5448" y="280"/>
                      <a:pt x="5439" y="267"/>
                      <a:pt x="5428" y="256"/>
                    </a:cubicBezTo>
                    <a:cubicBezTo>
                      <a:pt x="5418" y="245"/>
                      <a:pt x="5404" y="236"/>
                      <a:pt x="5389" y="229"/>
                    </a:cubicBezTo>
                    <a:cubicBezTo>
                      <a:pt x="5375" y="223"/>
                      <a:pt x="5358" y="220"/>
                      <a:pt x="5340" y="220"/>
                    </a:cubicBezTo>
                    <a:cubicBezTo>
                      <a:pt x="5322" y="220"/>
                      <a:pt x="5305" y="223"/>
                      <a:pt x="5290" y="229"/>
                    </a:cubicBezTo>
                    <a:cubicBezTo>
                      <a:pt x="5275" y="236"/>
                      <a:pt x="5262" y="245"/>
                      <a:pt x="5252" y="256"/>
                    </a:cubicBezTo>
                    <a:cubicBezTo>
                      <a:pt x="5241" y="267"/>
                      <a:pt x="5232" y="281"/>
                      <a:pt x="5226" y="295"/>
                    </a:cubicBezTo>
                    <a:cubicBezTo>
                      <a:pt x="5220" y="310"/>
                      <a:pt x="5216" y="326"/>
                      <a:pt x="5215" y="343"/>
                    </a:cubicBezTo>
                    <a:cubicBezTo>
                      <a:pt x="5466" y="343"/>
                      <a:pt x="5466" y="343"/>
                      <a:pt x="5466" y="343"/>
                    </a:cubicBezTo>
                    <a:cubicBezTo>
                      <a:pt x="5465" y="326"/>
                      <a:pt x="5461" y="310"/>
                      <a:pt x="5455" y="295"/>
                    </a:cubicBezTo>
                    <a:moveTo>
                      <a:pt x="4765" y="0"/>
                    </a:moveTo>
                    <a:cubicBezTo>
                      <a:pt x="4765" y="231"/>
                      <a:pt x="4765" y="231"/>
                      <a:pt x="4765" y="231"/>
                    </a:cubicBezTo>
                    <a:cubicBezTo>
                      <a:pt x="4767" y="231"/>
                      <a:pt x="4767" y="231"/>
                      <a:pt x="4767" y="231"/>
                    </a:cubicBezTo>
                    <a:cubicBezTo>
                      <a:pt x="4772" y="217"/>
                      <a:pt x="4780" y="206"/>
                      <a:pt x="4791" y="197"/>
                    </a:cubicBezTo>
                    <a:cubicBezTo>
                      <a:pt x="4801" y="187"/>
                      <a:pt x="4812" y="180"/>
                      <a:pt x="4825" y="174"/>
                    </a:cubicBezTo>
                    <a:cubicBezTo>
                      <a:pt x="4837" y="168"/>
                      <a:pt x="4850" y="164"/>
                      <a:pt x="4864" y="161"/>
                    </a:cubicBezTo>
                    <a:cubicBezTo>
                      <a:pt x="4878" y="158"/>
                      <a:pt x="4892" y="157"/>
                      <a:pt x="4905" y="157"/>
                    </a:cubicBezTo>
                    <a:cubicBezTo>
                      <a:pt x="4933" y="157"/>
                      <a:pt x="4957" y="160"/>
                      <a:pt x="4976" y="168"/>
                    </a:cubicBezTo>
                    <a:cubicBezTo>
                      <a:pt x="4995" y="176"/>
                      <a:pt x="5011" y="187"/>
                      <a:pt x="5023" y="201"/>
                    </a:cubicBezTo>
                    <a:cubicBezTo>
                      <a:pt x="5035" y="215"/>
                      <a:pt x="5043" y="232"/>
                      <a:pt x="5048" y="251"/>
                    </a:cubicBezTo>
                    <a:cubicBezTo>
                      <a:pt x="5052" y="271"/>
                      <a:pt x="5055" y="293"/>
                      <a:pt x="5055" y="316"/>
                    </a:cubicBezTo>
                    <a:cubicBezTo>
                      <a:pt x="5055" y="603"/>
                      <a:pt x="5055" y="603"/>
                      <a:pt x="5055" y="603"/>
                    </a:cubicBezTo>
                    <a:cubicBezTo>
                      <a:pt x="4983" y="603"/>
                      <a:pt x="4983" y="603"/>
                      <a:pt x="4983" y="603"/>
                    </a:cubicBezTo>
                    <a:cubicBezTo>
                      <a:pt x="4983" y="308"/>
                      <a:pt x="4983" y="308"/>
                      <a:pt x="4983" y="308"/>
                    </a:cubicBezTo>
                    <a:cubicBezTo>
                      <a:pt x="4983" y="281"/>
                      <a:pt x="4975" y="259"/>
                      <a:pt x="4959" y="243"/>
                    </a:cubicBezTo>
                    <a:cubicBezTo>
                      <a:pt x="4944" y="228"/>
                      <a:pt x="4922" y="220"/>
                      <a:pt x="4894" y="220"/>
                    </a:cubicBezTo>
                    <a:cubicBezTo>
                      <a:pt x="4872" y="220"/>
                      <a:pt x="4853" y="223"/>
                      <a:pt x="4837" y="230"/>
                    </a:cubicBezTo>
                    <a:cubicBezTo>
                      <a:pt x="4821" y="237"/>
                      <a:pt x="4808" y="246"/>
                      <a:pt x="4797" y="259"/>
                    </a:cubicBezTo>
                    <a:cubicBezTo>
                      <a:pt x="4787" y="271"/>
                      <a:pt x="4779" y="286"/>
                      <a:pt x="4773" y="302"/>
                    </a:cubicBezTo>
                    <a:cubicBezTo>
                      <a:pt x="4768" y="319"/>
                      <a:pt x="4765" y="337"/>
                      <a:pt x="4765" y="356"/>
                    </a:cubicBezTo>
                    <a:cubicBezTo>
                      <a:pt x="4765" y="603"/>
                      <a:pt x="4765" y="603"/>
                      <a:pt x="4765" y="603"/>
                    </a:cubicBezTo>
                    <a:cubicBezTo>
                      <a:pt x="4693" y="603"/>
                      <a:pt x="4693" y="603"/>
                      <a:pt x="4693" y="603"/>
                    </a:cubicBezTo>
                    <a:cubicBezTo>
                      <a:pt x="4693" y="0"/>
                      <a:pt x="4693" y="0"/>
                      <a:pt x="4693" y="0"/>
                    </a:cubicBezTo>
                    <a:lnTo>
                      <a:pt x="4765" y="0"/>
                    </a:lnTo>
                    <a:close/>
                    <a:moveTo>
                      <a:pt x="4614" y="167"/>
                    </a:moveTo>
                    <a:cubicBezTo>
                      <a:pt x="4614" y="230"/>
                      <a:pt x="4614" y="230"/>
                      <a:pt x="4614" y="230"/>
                    </a:cubicBezTo>
                    <a:cubicBezTo>
                      <a:pt x="4527" y="230"/>
                      <a:pt x="4527" y="230"/>
                      <a:pt x="4527" y="230"/>
                    </a:cubicBezTo>
                    <a:cubicBezTo>
                      <a:pt x="4527" y="501"/>
                      <a:pt x="4527" y="501"/>
                      <a:pt x="4527" y="501"/>
                    </a:cubicBezTo>
                    <a:cubicBezTo>
                      <a:pt x="4527" y="509"/>
                      <a:pt x="4528" y="516"/>
                      <a:pt x="4529" y="521"/>
                    </a:cubicBezTo>
                    <a:cubicBezTo>
                      <a:pt x="4531" y="526"/>
                      <a:pt x="4533" y="530"/>
                      <a:pt x="4537" y="533"/>
                    </a:cubicBezTo>
                    <a:cubicBezTo>
                      <a:pt x="4541" y="536"/>
                      <a:pt x="4547" y="538"/>
                      <a:pt x="4554" y="538"/>
                    </a:cubicBezTo>
                    <a:cubicBezTo>
                      <a:pt x="4561" y="540"/>
                      <a:pt x="4570" y="540"/>
                      <a:pt x="4581" y="540"/>
                    </a:cubicBezTo>
                    <a:cubicBezTo>
                      <a:pt x="4614" y="540"/>
                      <a:pt x="4614" y="540"/>
                      <a:pt x="4614" y="540"/>
                    </a:cubicBezTo>
                    <a:cubicBezTo>
                      <a:pt x="4614" y="603"/>
                      <a:pt x="4614" y="603"/>
                      <a:pt x="4614" y="603"/>
                    </a:cubicBezTo>
                    <a:cubicBezTo>
                      <a:pt x="4559" y="603"/>
                      <a:pt x="4559" y="603"/>
                      <a:pt x="4559" y="603"/>
                    </a:cubicBezTo>
                    <a:cubicBezTo>
                      <a:pt x="4541" y="603"/>
                      <a:pt x="4525" y="602"/>
                      <a:pt x="4512" y="599"/>
                    </a:cubicBezTo>
                    <a:cubicBezTo>
                      <a:pt x="4498" y="597"/>
                      <a:pt x="4488" y="592"/>
                      <a:pt x="4479" y="585"/>
                    </a:cubicBezTo>
                    <a:cubicBezTo>
                      <a:pt x="4471" y="579"/>
                      <a:pt x="4465" y="569"/>
                      <a:pt x="4461" y="557"/>
                    </a:cubicBezTo>
                    <a:cubicBezTo>
                      <a:pt x="4457" y="544"/>
                      <a:pt x="4455" y="528"/>
                      <a:pt x="4455" y="508"/>
                    </a:cubicBezTo>
                    <a:cubicBezTo>
                      <a:pt x="4455" y="230"/>
                      <a:pt x="4455" y="230"/>
                      <a:pt x="4455" y="230"/>
                    </a:cubicBezTo>
                    <a:cubicBezTo>
                      <a:pt x="4381" y="230"/>
                      <a:pt x="4381" y="230"/>
                      <a:pt x="4381" y="230"/>
                    </a:cubicBezTo>
                    <a:cubicBezTo>
                      <a:pt x="4381" y="167"/>
                      <a:pt x="4381" y="167"/>
                      <a:pt x="4381" y="167"/>
                    </a:cubicBezTo>
                    <a:cubicBezTo>
                      <a:pt x="4455" y="167"/>
                      <a:pt x="4455" y="167"/>
                      <a:pt x="4455" y="167"/>
                    </a:cubicBezTo>
                    <a:cubicBezTo>
                      <a:pt x="4455" y="36"/>
                      <a:pt x="4455" y="36"/>
                      <a:pt x="4455" y="36"/>
                    </a:cubicBezTo>
                    <a:cubicBezTo>
                      <a:pt x="4527" y="36"/>
                      <a:pt x="4527" y="36"/>
                      <a:pt x="4527" y="36"/>
                    </a:cubicBezTo>
                    <a:cubicBezTo>
                      <a:pt x="4527" y="167"/>
                      <a:pt x="4527" y="167"/>
                      <a:pt x="4527" y="167"/>
                    </a:cubicBezTo>
                    <a:lnTo>
                      <a:pt x="4614" y="167"/>
                    </a:lnTo>
                    <a:close/>
                    <a:moveTo>
                      <a:pt x="4049" y="575"/>
                    </a:moveTo>
                    <a:cubicBezTo>
                      <a:pt x="4016" y="600"/>
                      <a:pt x="3975" y="612"/>
                      <a:pt x="3925" y="612"/>
                    </a:cubicBezTo>
                    <a:cubicBezTo>
                      <a:pt x="3890" y="612"/>
                      <a:pt x="3860" y="607"/>
                      <a:pt x="3835" y="595"/>
                    </a:cubicBezTo>
                    <a:cubicBezTo>
                      <a:pt x="3809" y="584"/>
                      <a:pt x="3788" y="568"/>
                      <a:pt x="3770" y="548"/>
                    </a:cubicBezTo>
                    <a:cubicBezTo>
                      <a:pt x="3752" y="528"/>
                      <a:pt x="3740" y="504"/>
                      <a:pt x="3731" y="476"/>
                    </a:cubicBezTo>
                    <a:cubicBezTo>
                      <a:pt x="3722" y="447"/>
                      <a:pt x="3717" y="417"/>
                      <a:pt x="3716" y="384"/>
                    </a:cubicBezTo>
                    <a:cubicBezTo>
                      <a:pt x="3716" y="350"/>
                      <a:pt x="3721" y="320"/>
                      <a:pt x="3731" y="293"/>
                    </a:cubicBezTo>
                    <a:cubicBezTo>
                      <a:pt x="3741" y="265"/>
                      <a:pt x="3755" y="241"/>
                      <a:pt x="3774" y="221"/>
                    </a:cubicBezTo>
                    <a:cubicBezTo>
                      <a:pt x="3792" y="200"/>
                      <a:pt x="3814" y="185"/>
                      <a:pt x="3839" y="173"/>
                    </a:cubicBezTo>
                    <a:cubicBezTo>
                      <a:pt x="3864" y="162"/>
                      <a:pt x="3891" y="157"/>
                      <a:pt x="3921" y="157"/>
                    </a:cubicBezTo>
                    <a:cubicBezTo>
                      <a:pt x="3960" y="157"/>
                      <a:pt x="3992" y="164"/>
                      <a:pt x="4018" y="181"/>
                    </a:cubicBezTo>
                    <a:cubicBezTo>
                      <a:pt x="4043" y="197"/>
                      <a:pt x="4064" y="217"/>
                      <a:pt x="4080" y="242"/>
                    </a:cubicBezTo>
                    <a:cubicBezTo>
                      <a:pt x="4095" y="266"/>
                      <a:pt x="4105" y="294"/>
                      <a:pt x="4111" y="323"/>
                    </a:cubicBezTo>
                    <a:cubicBezTo>
                      <a:pt x="4117" y="352"/>
                      <a:pt x="4120" y="380"/>
                      <a:pt x="4119" y="406"/>
                    </a:cubicBezTo>
                    <a:cubicBezTo>
                      <a:pt x="3792" y="406"/>
                      <a:pt x="3792" y="406"/>
                      <a:pt x="3792" y="406"/>
                    </a:cubicBezTo>
                    <a:cubicBezTo>
                      <a:pt x="3791" y="425"/>
                      <a:pt x="3794" y="444"/>
                      <a:pt x="3799" y="461"/>
                    </a:cubicBezTo>
                    <a:cubicBezTo>
                      <a:pt x="3804" y="478"/>
                      <a:pt x="3812" y="493"/>
                      <a:pt x="3823" y="506"/>
                    </a:cubicBezTo>
                    <a:cubicBezTo>
                      <a:pt x="3834" y="520"/>
                      <a:pt x="3849" y="530"/>
                      <a:pt x="3866" y="538"/>
                    </a:cubicBezTo>
                    <a:cubicBezTo>
                      <a:pt x="3884" y="546"/>
                      <a:pt x="3904" y="550"/>
                      <a:pt x="3928" y="550"/>
                    </a:cubicBezTo>
                    <a:cubicBezTo>
                      <a:pt x="3958" y="550"/>
                      <a:pt x="3983" y="543"/>
                      <a:pt x="4003" y="529"/>
                    </a:cubicBezTo>
                    <a:cubicBezTo>
                      <a:pt x="4022" y="515"/>
                      <a:pt x="4035" y="493"/>
                      <a:pt x="4041" y="465"/>
                    </a:cubicBezTo>
                    <a:cubicBezTo>
                      <a:pt x="4112" y="465"/>
                      <a:pt x="4112" y="465"/>
                      <a:pt x="4112" y="465"/>
                    </a:cubicBezTo>
                    <a:cubicBezTo>
                      <a:pt x="4102" y="513"/>
                      <a:pt x="4081" y="550"/>
                      <a:pt x="4049" y="575"/>
                    </a:cubicBezTo>
                    <a:moveTo>
                      <a:pt x="4031" y="295"/>
                    </a:moveTo>
                    <a:cubicBezTo>
                      <a:pt x="4025" y="280"/>
                      <a:pt x="4016" y="267"/>
                      <a:pt x="4005" y="256"/>
                    </a:cubicBezTo>
                    <a:cubicBezTo>
                      <a:pt x="3994" y="245"/>
                      <a:pt x="3981" y="236"/>
                      <a:pt x="3966" y="229"/>
                    </a:cubicBezTo>
                    <a:cubicBezTo>
                      <a:pt x="3951" y="223"/>
                      <a:pt x="3935" y="220"/>
                      <a:pt x="3917" y="220"/>
                    </a:cubicBezTo>
                    <a:cubicBezTo>
                      <a:pt x="3898" y="220"/>
                      <a:pt x="3882" y="223"/>
                      <a:pt x="3866" y="229"/>
                    </a:cubicBezTo>
                    <a:cubicBezTo>
                      <a:pt x="3852" y="236"/>
                      <a:pt x="3839" y="245"/>
                      <a:pt x="3828" y="256"/>
                    </a:cubicBezTo>
                    <a:cubicBezTo>
                      <a:pt x="3818" y="267"/>
                      <a:pt x="3809" y="281"/>
                      <a:pt x="3803" y="295"/>
                    </a:cubicBezTo>
                    <a:cubicBezTo>
                      <a:pt x="3797" y="310"/>
                      <a:pt x="3793" y="326"/>
                      <a:pt x="3792" y="343"/>
                    </a:cubicBezTo>
                    <a:cubicBezTo>
                      <a:pt x="4043" y="343"/>
                      <a:pt x="4043" y="343"/>
                      <a:pt x="4043" y="343"/>
                    </a:cubicBezTo>
                    <a:cubicBezTo>
                      <a:pt x="4042" y="326"/>
                      <a:pt x="4038" y="310"/>
                      <a:pt x="4031" y="295"/>
                    </a:cubicBezTo>
                    <a:moveTo>
                      <a:pt x="3547" y="243"/>
                    </a:moveTo>
                    <a:cubicBezTo>
                      <a:pt x="3529" y="227"/>
                      <a:pt x="3505" y="220"/>
                      <a:pt x="3474" y="220"/>
                    </a:cubicBezTo>
                    <a:cubicBezTo>
                      <a:pt x="3449" y="220"/>
                      <a:pt x="3427" y="224"/>
                      <a:pt x="3409" y="234"/>
                    </a:cubicBezTo>
                    <a:cubicBezTo>
                      <a:pt x="3392" y="244"/>
                      <a:pt x="3378" y="256"/>
                      <a:pt x="3368" y="272"/>
                    </a:cubicBezTo>
                    <a:cubicBezTo>
                      <a:pt x="3357" y="288"/>
                      <a:pt x="3350" y="306"/>
                      <a:pt x="3345" y="326"/>
                    </a:cubicBezTo>
                    <a:cubicBezTo>
                      <a:pt x="3341" y="347"/>
                      <a:pt x="3339" y="368"/>
                      <a:pt x="3339" y="390"/>
                    </a:cubicBezTo>
                    <a:cubicBezTo>
                      <a:pt x="3339" y="411"/>
                      <a:pt x="3341" y="430"/>
                      <a:pt x="3346" y="449"/>
                    </a:cubicBezTo>
                    <a:cubicBezTo>
                      <a:pt x="3351" y="469"/>
                      <a:pt x="3358" y="485"/>
                      <a:pt x="3368" y="501"/>
                    </a:cubicBezTo>
                    <a:cubicBezTo>
                      <a:pt x="3378" y="515"/>
                      <a:pt x="3391" y="527"/>
                      <a:pt x="3408" y="536"/>
                    </a:cubicBezTo>
                    <a:cubicBezTo>
                      <a:pt x="3424" y="545"/>
                      <a:pt x="3444" y="550"/>
                      <a:pt x="3466" y="550"/>
                    </a:cubicBezTo>
                    <a:cubicBezTo>
                      <a:pt x="3501" y="550"/>
                      <a:pt x="3529" y="541"/>
                      <a:pt x="3549" y="522"/>
                    </a:cubicBezTo>
                    <a:cubicBezTo>
                      <a:pt x="3569" y="504"/>
                      <a:pt x="3581" y="477"/>
                      <a:pt x="3586" y="444"/>
                    </a:cubicBezTo>
                    <a:cubicBezTo>
                      <a:pt x="3659" y="444"/>
                      <a:pt x="3659" y="444"/>
                      <a:pt x="3659" y="444"/>
                    </a:cubicBezTo>
                    <a:cubicBezTo>
                      <a:pt x="3651" y="498"/>
                      <a:pt x="3631" y="539"/>
                      <a:pt x="3599" y="568"/>
                    </a:cubicBezTo>
                    <a:cubicBezTo>
                      <a:pt x="3567" y="598"/>
                      <a:pt x="3523" y="612"/>
                      <a:pt x="3467" y="612"/>
                    </a:cubicBezTo>
                    <a:cubicBezTo>
                      <a:pt x="3434" y="612"/>
                      <a:pt x="3404" y="607"/>
                      <a:pt x="3379" y="596"/>
                    </a:cubicBezTo>
                    <a:cubicBezTo>
                      <a:pt x="3353" y="586"/>
                      <a:pt x="3332" y="570"/>
                      <a:pt x="3315" y="551"/>
                    </a:cubicBezTo>
                    <a:cubicBezTo>
                      <a:pt x="3297" y="531"/>
                      <a:pt x="3285" y="508"/>
                      <a:pt x="3276" y="480"/>
                    </a:cubicBezTo>
                    <a:cubicBezTo>
                      <a:pt x="3267" y="453"/>
                      <a:pt x="3263" y="423"/>
                      <a:pt x="3263" y="390"/>
                    </a:cubicBezTo>
                    <a:cubicBezTo>
                      <a:pt x="3263" y="358"/>
                      <a:pt x="3267" y="327"/>
                      <a:pt x="3275" y="299"/>
                    </a:cubicBezTo>
                    <a:cubicBezTo>
                      <a:pt x="3284" y="270"/>
                      <a:pt x="3297" y="245"/>
                      <a:pt x="3314" y="224"/>
                    </a:cubicBezTo>
                    <a:cubicBezTo>
                      <a:pt x="3331" y="203"/>
                      <a:pt x="3352" y="187"/>
                      <a:pt x="3378" y="175"/>
                    </a:cubicBezTo>
                    <a:cubicBezTo>
                      <a:pt x="3404" y="162"/>
                      <a:pt x="3434" y="157"/>
                      <a:pt x="3469" y="157"/>
                    </a:cubicBezTo>
                    <a:cubicBezTo>
                      <a:pt x="3493" y="157"/>
                      <a:pt x="3517" y="160"/>
                      <a:pt x="3538" y="165"/>
                    </a:cubicBezTo>
                    <a:cubicBezTo>
                      <a:pt x="3560" y="171"/>
                      <a:pt x="3579" y="180"/>
                      <a:pt x="3596" y="193"/>
                    </a:cubicBezTo>
                    <a:cubicBezTo>
                      <a:pt x="3612" y="205"/>
                      <a:pt x="3626" y="221"/>
                      <a:pt x="3637" y="240"/>
                    </a:cubicBezTo>
                    <a:cubicBezTo>
                      <a:pt x="3647" y="258"/>
                      <a:pt x="3654" y="281"/>
                      <a:pt x="3657" y="307"/>
                    </a:cubicBezTo>
                    <a:cubicBezTo>
                      <a:pt x="3583" y="307"/>
                      <a:pt x="3583" y="307"/>
                      <a:pt x="3583" y="307"/>
                    </a:cubicBezTo>
                    <a:cubicBezTo>
                      <a:pt x="3577" y="279"/>
                      <a:pt x="3565" y="258"/>
                      <a:pt x="3547" y="243"/>
                    </a:cubicBezTo>
                    <a:moveTo>
                      <a:pt x="2884" y="167"/>
                    </a:moveTo>
                    <a:cubicBezTo>
                      <a:pt x="2884" y="236"/>
                      <a:pt x="2884" y="236"/>
                      <a:pt x="2884" y="236"/>
                    </a:cubicBezTo>
                    <a:cubicBezTo>
                      <a:pt x="2886" y="236"/>
                      <a:pt x="2886" y="236"/>
                      <a:pt x="2886" y="236"/>
                    </a:cubicBezTo>
                    <a:cubicBezTo>
                      <a:pt x="2916" y="183"/>
                      <a:pt x="2963" y="157"/>
                      <a:pt x="3028" y="157"/>
                    </a:cubicBezTo>
                    <a:cubicBezTo>
                      <a:pt x="3057" y="157"/>
                      <a:pt x="3081" y="160"/>
                      <a:pt x="3100" y="168"/>
                    </a:cubicBezTo>
                    <a:cubicBezTo>
                      <a:pt x="3119" y="176"/>
                      <a:pt x="3134" y="187"/>
                      <a:pt x="3146" y="201"/>
                    </a:cubicBezTo>
                    <a:cubicBezTo>
                      <a:pt x="3158" y="215"/>
                      <a:pt x="3166" y="232"/>
                      <a:pt x="3171" y="251"/>
                    </a:cubicBezTo>
                    <a:cubicBezTo>
                      <a:pt x="3176" y="271"/>
                      <a:pt x="3178" y="293"/>
                      <a:pt x="3178" y="316"/>
                    </a:cubicBezTo>
                    <a:cubicBezTo>
                      <a:pt x="3178" y="603"/>
                      <a:pt x="3178" y="603"/>
                      <a:pt x="3178" y="603"/>
                    </a:cubicBezTo>
                    <a:cubicBezTo>
                      <a:pt x="3107" y="603"/>
                      <a:pt x="3107" y="603"/>
                      <a:pt x="3107" y="603"/>
                    </a:cubicBezTo>
                    <a:cubicBezTo>
                      <a:pt x="3107" y="308"/>
                      <a:pt x="3107" y="308"/>
                      <a:pt x="3107" y="308"/>
                    </a:cubicBezTo>
                    <a:cubicBezTo>
                      <a:pt x="3107" y="281"/>
                      <a:pt x="3099" y="259"/>
                      <a:pt x="3083" y="243"/>
                    </a:cubicBezTo>
                    <a:cubicBezTo>
                      <a:pt x="3067" y="228"/>
                      <a:pt x="3045" y="220"/>
                      <a:pt x="3018" y="220"/>
                    </a:cubicBezTo>
                    <a:cubicBezTo>
                      <a:pt x="2996" y="220"/>
                      <a:pt x="2977" y="223"/>
                      <a:pt x="2961" y="230"/>
                    </a:cubicBezTo>
                    <a:cubicBezTo>
                      <a:pt x="2945" y="237"/>
                      <a:pt x="2932" y="246"/>
                      <a:pt x="2921" y="259"/>
                    </a:cubicBezTo>
                    <a:cubicBezTo>
                      <a:pt x="2910" y="271"/>
                      <a:pt x="2902" y="286"/>
                      <a:pt x="2897" y="302"/>
                    </a:cubicBezTo>
                    <a:cubicBezTo>
                      <a:pt x="2891" y="319"/>
                      <a:pt x="2889" y="337"/>
                      <a:pt x="2889" y="356"/>
                    </a:cubicBezTo>
                    <a:cubicBezTo>
                      <a:pt x="2889" y="603"/>
                      <a:pt x="2889" y="603"/>
                      <a:pt x="2889" y="603"/>
                    </a:cubicBezTo>
                    <a:cubicBezTo>
                      <a:pt x="2817" y="603"/>
                      <a:pt x="2817" y="603"/>
                      <a:pt x="2817" y="603"/>
                    </a:cubicBezTo>
                    <a:cubicBezTo>
                      <a:pt x="2817" y="167"/>
                      <a:pt x="2817" y="167"/>
                      <a:pt x="2817" y="167"/>
                    </a:cubicBezTo>
                    <a:lnTo>
                      <a:pt x="2884" y="167"/>
                    </a:lnTo>
                    <a:close/>
                    <a:moveTo>
                      <a:pt x="2673" y="575"/>
                    </a:moveTo>
                    <a:cubicBezTo>
                      <a:pt x="2640" y="600"/>
                      <a:pt x="2599" y="612"/>
                      <a:pt x="2549" y="612"/>
                    </a:cubicBezTo>
                    <a:cubicBezTo>
                      <a:pt x="2515" y="612"/>
                      <a:pt x="2484" y="607"/>
                      <a:pt x="2458" y="595"/>
                    </a:cubicBezTo>
                    <a:cubicBezTo>
                      <a:pt x="2433" y="584"/>
                      <a:pt x="2411" y="568"/>
                      <a:pt x="2394" y="548"/>
                    </a:cubicBezTo>
                    <a:cubicBezTo>
                      <a:pt x="2377" y="528"/>
                      <a:pt x="2363" y="504"/>
                      <a:pt x="2355" y="476"/>
                    </a:cubicBezTo>
                    <a:cubicBezTo>
                      <a:pt x="2346" y="447"/>
                      <a:pt x="2341" y="417"/>
                      <a:pt x="2340" y="384"/>
                    </a:cubicBezTo>
                    <a:cubicBezTo>
                      <a:pt x="2340" y="350"/>
                      <a:pt x="2345" y="320"/>
                      <a:pt x="2355" y="293"/>
                    </a:cubicBezTo>
                    <a:cubicBezTo>
                      <a:pt x="2365" y="265"/>
                      <a:pt x="2379" y="241"/>
                      <a:pt x="2398" y="221"/>
                    </a:cubicBezTo>
                    <a:cubicBezTo>
                      <a:pt x="2416" y="200"/>
                      <a:pt x="2438" y="185"/>
                      <a:pt x="2463" y="173"/>
                    </a:cubicBezTo>
                    <a:cubicBezTo>
                      <a:pt x="2488" y="162"/>
                      <a:pt x="2515" y="157"/>
                      <a:pt x="2545" y="157"/>
                    </a:cubicBezTo>
                    <a:cubicBezTo>
                      <a:pt x="2584" y="157"/>
                      <a:pt x="2616" y="164"/>
                      <a:pt x="2642" y="181"/>
                    </a:cubicBezTo>
                    <a:cubicBezTo>
                      <a:pt x="2667" y="197"/>
                      <a:pt x="2688" y="217"/>
                      <a:pt x="2703" y="242"/>
                    </a:cubicBezTo>
                    <a:cubicBezTo>
                      <a:pt x="2719" y="266"/>
                      <a:pt x="2729" y="294"/>
                      <a:pt x="2735" y="323"/>
                    </a:cubicBezTo>
                    <a:cubicBezTo>
                      <a:pt x="2741" y="352"/>
                      <a:pt x="2744" y="380"/>
                      <a:pt x="2743" y="406"/>
                    </a:cubicBezTo>
                    <a:cubicBezTo>
                      <a:pt x="2416" y="406"/>
                      <a:pt x="2416" y="406"/>
                      <a:pt x="2416" y="406"/>
                    </a:cubicBezTo>
                    <a:cubicBezTo>
                      <a:pt x="2416" y="425"/>
                      <a:pt x="2418" y="444"/>
                      <a:pt x="2423" y="461"/>
                    </a:cubicBezTo>
                    <a:cubicBezTo>
                      <a:pt x="2428" y="478"/>
                      <a:pt x="2436" y="493"/>
                      <a:pt x="2447" y="506"/>
                    </a:cubicBezTo>
                    <a:cubicBezTo>
                      <a:pt x="2458" y="520"/>
                      <a:pt x="2473" y="530"/>
                      <a:pt x="2490" y="538"/>
                    </a:cubicBezTo>
                    <a:cubicBezTo>
                      <a:pt x="2508" y="546"/>
                      <a:pt x="2528" y="550"/>
                      <a:pt x="2552" y="550"/>
                    </a:cubicBezTo>
                    <a:cubicBezTo>
                      <a:pt x="2582" y="550"/>
                      <a:pt x="2607" y="543"/>
                      <a:pt x="2627" y="529"/>
                    </a:cubicBezTo>
                    <a:cubicBezTo>
                      <a:pt x="2646" y="515"/>
                      <a:pt x="2659" y="493"/>
                      <a:pt x="2665" y="465"/>
                    </a:cubicBezTo>
                    <a:cubicBezTo>
                      <a:pt x="2736" y="465"/>
                      <a:pt x="2736" y="465"/>
                      <a:pt x="2736" y="465"/>
                    </a:cubicBezTo>
                    <a:cubicBezTo>
                      <a:pt x="2726" y="513"/>
                      <a:pt x="2705" y="550"/>
                      <a:pt x="2673" y="575"/>
                    </a:cubicBezTo>
                    <a:moveTo>
                      <a:pt x="2655" y="295"/>
                    </a:moveTo>
                    <a:cubicBezTo>
                      <a:pt x="2649" y="280"/>
                      <a:pt x="2640" y="267"/>
                      <a:pt x="2629" y="256"/>
                    </a:cubicBezTo>
                    <a:cubicBezTo>
                      <a:pt x="2618" y="245"/>
                      <a:pt x="2605" y="236"/>
                      <a:pt x="2590" y="229"/>
                    </a:cubicBezTo>
                    <a:cubicBezTo>
                      <a:pt x="2575" y="223"/>
                      <a:pt x="2559" y="220"/>
                      <a:pt x="2541" y="220"/>
                    </a:cubicBezTo>
                    <a:cubicBezTo>
                      <a:pt x="2522" y="220"/>
                      <a:pt x="2506" y="223"/>
                      <a:pt x="2491" y="229"/>
                    </a:cubicBezTo>
                    <a:cubicBezTo>
                      <a:pt x="2476" y="236"/>
                      <a:pt x="2463" y="245"/>
                      <a:pt x="2452" y="256"/>
                    </a:cubicBezTo>
                    <a:cubicBezTo>
                      <a:pt x="2441" y="267"/>
                      <a:pt x="2433" y="281"/>
                      <a:pt x="2427" y="295"/>
                    </a:cubicBezTo>
                    <a:cubicBezTo>
                      <a:pt x="2421" y="310"/>
                      <a:pt x="2417" y="326"/>
                      <a:pt x="2416" y="343"/>
                    </a:cubicBezTo>
                    <a:cubicBezTo>
                      <a:pt x="2667" y="343"/>
                      <a:pt x="2667" y="343"/>
                      <a:pt x="2667" y="343"/>
                    </a:cubicBezTo>
                    <a:cubicBezTo>
                      <a:pt x="2666" y="326"/>
                      <a:pt x="2662" y="310"/>
                      <a:pt x="2655" y="295"/>
                    </a:cubicBezTo>
                    <a:moveTo>
                      <a:pt x="2252" y="603"/>
                    </a:moveTo>
                    <a:cubicBezTo>
                      <a:pt x="2181" y="603"/>
                      <a:pt x="2181" y="603"/>
                      <a:pt x="2181" y="603"/>
                    </a:cubicBezTo>
                    <a:cubicBezTo>
                      <a:pt x="2181" y="166"/>
                      <a:pt x="2181" y="166"/>
                      <a:pt x="2181" y="166"/>
                    </a:cubicBezTo>
                    <a:cubicBezTo>
                      <a:pt x="2252" y="166"/>
                      <a:pt x="2252" y="166"/>
                      <a:pt x="2252" y="166"/>
                    </a:cubicBezTo>
                    <a:lnTo>
                      <a:pt x="2252" y="603"/>
                    </a:lnTo>
                    <a:close/>
                    <a:moveTo>
                      <a:pt x="2180" y="0"/>
                    </a:moveTo>
                    <a:cubicBezTo>
                      <a:pt x="2252" y="0"/>
                      <a:pt x="2252" y="0"/>
                      <a:pt x="2252" y="0"/>
                    </a:cubicBezTo>
                    <a:cubicBezTo>
                      <a:pt x="2252" y="88"/>
                      <a:pt x="2252" y="88"/>
                      <a:pt x="2252" y="88"/>
                    </a:cubicBezTo>
                    <a:cubicBezTo>
                      <a:pt x="2180" y="88"/>
                      <a:pt x="2180" y="88"/>
                      <a:pt x="2180" y="88"/>
                    </a:cubicBezTo>
                    <a:lnTo>
                      <a:pt x="2180" y="0"/>
                    </a:lnTo>
                    <a:close/>
                    <a:moveTo>
                      <a:pt x="1960" y="167"/>
                    </a:moveTo>
                    <a:cubicBezTo>
                      <a:pt x="1960" y="259"/>
                      <a:pt x="1960" y="259"/>
                      <a:pt x="1960" y="259"/>
                    </a:cubicBezTo>
                    <a:cubicBezTo>
                      <a:pt x="1962" y="259"/>
                      <a:pt x="1962" y="259"/>
                      <a:pt x="1962" y="259"/>
                    </a:cubicBezTo>
                    <a:cubicBezTo>
                      <a:pt x="1979" y="223"/>
                      <a:pt x="2001" y="197"/>
                      <a:pt x="2026" y="180"/>
                    </a:cubicBezTo>
                    <a:cubicBezTo>
                      <a:pt x="2051" y="163"/>
                      <a:pt x="2083" y="155"/>
                      <a:pt x="2122" y="157"/>
                    </a:cubicBezTo>
                    <a:cubicBezTo>
                      <a:pt x="2122" y="233"/>
                      <a:pt x="2122" y="233"/>
                      <a:pt x="2122" y="233"/>
                    </a:cubicBezTo>
                    <a:cubicBezTo>
                      <a:pt x="2093" y="233"/>
                      <a:pt x="2069" y="236"/>
                      <a:pt x="2049" y="244"/>
                    </a:cubicBezTo>
                    <a:cubicBezTo>
                      <a:pt x="2029" y="252"/>
                      <a:pt x="2012" y="264"/>
                      <a:pt x="2000" y="279"/>
                    </a:cubicBezTo>
                    <a:cubicBezTo>
                      <a:pt x="1987" y="294"/>
                      <a:pt x="1978" y="312"/>
                      <a:pt x="1973" y="334"/>
                    </a:cubicBezTo>
                    <a:cubicBezTo>
                      <a:pt x="1967" y="356"/>
                      <a:pt x="1964" y="381"/>
                      <a:pt x="1964" y="409"/>
                    </a:cubicBezTo>
                    <a:cubicBezTo>
                      <a:pt x="1964" y="603"/>
                      <a:pt x="1964" y="603"/>
                      <a:pt x="1964" y="603"/>
                    </a:cubicBezTo>
                    <a:cubicBezTo>
                      <a:pt x="1893" y="603"/>
                      <a:pt x="1893" y="603"/>
                      <a:pt x="1893" y="603"/>
                    </a:cubicBezTo>
                    <a:cubicBezTo>
                      <a:pt x="1893" y="167"/>
                      <a:pt x="1893" y="167"/>
                      <a:pt x="1893" y="167"/>
                    </a:cubicBezTo>
                    <a:lnTo>
                      <a:pt x="1960" y="167"/>
                    </a:lnTo>
                    <a:close/>
                    <a:moveTo>
                      <a:pt x="1751" y="575"/>
                    </a:moveTo>
                    <a:cubicBezTo>
                      <a:pt x="1718" y="600"/>
                      <a:pt x="1677" y="612"/>
                      <a:pt x="1628" y="612"/>
                    </a:cubicBezTo>
                    <a:cubicBezTo>
                      <a:pt x="1593" y="612"/>
                      <a:pt x="1562" y="607"/>
                      <a:pt x="1537" y="595"/>
                    </a:cubicBezTo>
                    <a:cubicBezTo>
                      <a:pt x="1511" y="584"/>
                      <a:pt x="1490" y="568"/>
                      <a:pt x="1472" y="548"/>
                    </a:cubicBezTo>
                    <a:cubicBezTo>
                      <a:pt x="1455" y="528"/>
                      <a:pt x="1442" y="504"/>
                      <a:pt x="1433" y="476"/>
                    </a:cubicBezTo>
                    <a:cubicBezTo>
                      <a:pt x="1424" y="447"/>
                      <a:pt x="1419" y="417"/>
                      <a:pt x="1418" y="384"/>
                    </a:cubicBezTo>
                    <a:cubicBezTo>
                      <a:pt x="1418" y="350"/>
                      <a:pt x="1423" y="320"/>
                      <a:pt x="1433" y="293"/>
                    </a:cubicBezTo>
                    <a:cubicBezTo>
                      <a:pt x="1444" y="265"/>
                      <a:pt x="1458" y="241"/>
                      <a:pt x="1476" y="221"/>
                    </a:cubicBezTo>
                    <a:cubicBezTo>
                      <a:pt x="1494" y="200"/>
                      <a:pt x="1516" y="185"/>
                      <a:pt x="1541" y="173"/>
                    </a:cubicBezTo>
                    <a:cubicBezTo>
                      <a:pt x="1566" y="162"/>
                      <a:pt x="1594" y="157"/>
                      <a:pt x="1623" y="157"/>
                    </a:cubicBezTo>
                    <a:cubicBezTo>
                      <a:pt x="1662" y="157"/>
                      <a:pt x="1694" y="164"/>
                      <a:pt x="1720" y="181"/>
                    </a:cubicBezTo>
                    <a:cubicBezTo>
                      <a:pt x="1745" y="197"/>
                      <a:pt x="1766" y="217"/>
                      <a:pt x="1782" y="242"/>
                    </a:cubicBezTo>
                    <a:cubicBezTo>
                      <a:pt x="1797" y="266"/>
                      <a:pt x="1808" y="294"/>
                      <a:pt x="1814" y="323"/>
                    </a:cubicBezTo>
                    <a:cubicBezTo>
                      <a:pt x="1820" y="352"/>
                      <a:pt x="1822" y="380"/>
                      <a:pt x="1821" y="406"/>
                    </a:cubicBezTo>
                    <a:cubicBezTo>
                      <a:pt x="1494" y="406"/>
                      <a:pt x="1494" y="406"/>
                      <a:pt x="1494" y="406"/>
                    </a:cubicBezTo>
                    <a:cubicBezTo>
                      <a:pt x="1494" y="425"/>
                      <a:pt x="1496" y="444"/>
                      <a:pt x="1501" y="461"/>
                    </a:cubicBezTo>
                    <a:cubicBezTo>
                      <a:pt x="1506" y="478"/>
                      <a:pt x="1514" y="493"/>
                      <a:pt x="1526" y="506"/>
                    </a:cubicBezTo>
                    <a:cubicBezTo>
                      <a:pt x="1537" y="520"/>
                      <a:pt x="1551" y="530"/>
                      <a:pt x="1568" y="538"/>
                    </a:cubicBezTo>
                    <a:cubicBezTo>
                      <a:pt x="1586" y="546"/>
                      <a:pt x="1607" y="550"/>
                      <a:pt x="1630" y="550"/>
                    </a:cubicBezTo>
                    <a:cubicBezTo>
                      <a:pt x="1661" y="550"/>
                      <a:pt x="1685" y="543"/>
                      <a:pt x="1705" y="529"/>
                    </a:cubicBezTo>
                    <a:cubicBezTo>
                      <a:pt x="1724" y="515"/>
                      <a:pt x="1737" y="493"/>
                      <a:pt x="1743" y="465"/>
                    </a:cubicBezTo>
                    <a:cubicBezTo>
                      <a:pt x="1814" y="465"/>
                      <a:pt x="1814" y="465"/>
                      <a:pt x="1814" y="465"/>
                    </a:cubicBezTo>
                    <a:cubicBezTo>
                      <a:pt x="1804" y="513"/>
                      <a:pt x="1783" y="550"/>
                      <a:pt x="1751" y="575"/>
                    </a:cubicBezTo>
                    <a:moveTo>
                      <a:pt x="1733" y="295"/>
                    </a:moveTo>
                    <a:cubicBezTo>
                      <a:pt x="1727" y="280"/>
                      <a:pt x="1718" y="267"/>
                      <a:pt x="1707" y="256"/>
                    </a:cubicBezTo>
                    <a:cubicBezTo>
                      <a:pt x="1696" y="245"/>
                      <a:pt x="1683" y="236"/>
                      <a:pt x="1668" y="229"/>
                    </a:cubicBezTo>
                    <a:cubicBezTo>
                      <a:pt x="1654" y="223"/>
                      <a:pt x="1637" y="220"/>
                      <a:pt x="1619" y="220"/>
                    </a:cubicBezTo>
                    <a:cubicBezTo>
                      <a:pt x="1601" y="220"/>
                      <a:pt x="1584" y="223"/>
                      <a:pt x="1569" y="229"/>
                    </a:cubicBezTo>
                    <a:cubicBezTo>
                      <a:pt x="1554" y="236"/>
                      <a:pt x="1541" y="245"/>
                      <a:pt x="1530" y="256"/>
                    </a:cubicBezTo>
                    <a:cubicBezTo>
                      <a:pt x="1520" y="267"/>
                      <a:pt x="1511" y="281"/>
                      <a:pt x="1505" y="295"/>
                    </a:cubicBezTo>
                    <a:cubicBezTo>
                      <a:pt x="1499" y="310"/>
                      <a:pt x="1495" y="326"/>
                      <a:pt x="1494" y="343"/>
                    </a:cubicBezTo>
                    <a:cubicBezTo>
                      <a:pt x="1745" y="343"/>
                      <a:pt x="1745" y="343"/>
                      <a:pt x="1745" y="343"/>
                    </a:cubicBezTo>
                    <a:cubicBezTo>
                      <a:pt x="1744" y="326"/>
                      <a:pt x="1740" y="310"/>
                      <a:pt x="1733" y="295"/>
                    </a:cubicBezTo>
                    <a:moveTo>
                      <a:pt x="1273" y="322"/>
                    </a:moveTo>
                    <a:cubicBezTo>
                      <a:pt x="1268" y="302"/>
                      <a:pt x="1260" y="285"/>
                      <a:pt x="1249" y="270"/>
                    </a:cubicBezTo>
                    <a:cubicBezTo>
                      <a:pt x="1238" y="254"/>
                      <a:pt x="1224" y="242"/>
                      <a:pt x="1207" y="233"/>
                    </a:cubicBezTo>
                    <a:cubicBezTo>
                      <a:pt x="1189" y="224"/>
                      <a:pt x="1169" y="220"/>
                      <a:pt x="1146" y="220"/>
                    </a:cubicBezTo>
                    <a:cubicBezTo>
                      <a:pt x="1122" y="220"/>
                      <a:pt x="1102" y="224"/>
                      <a:pt x="1085" y="234"/>
                    </a:cubicBezTo>
                    <a:cubicBezTo>
                      <a:pt x="1068" y="244"/>
                      <a:pt x="1054" y="256"/>
                      <a:pt x="1043" y="272"/>
                    </a:cubicBezTo>
                    <a:cubicBezTo>
                      <a:pt x="1033" y="287"/>
                      <a:pt x="1025" y="305"/>
                      <a:pt x="1020" y="324"/>
                    </a:cubicBezTo>
                    <a:cubicBezTo>
                      <a:pt x="1015" y="344"/>
                      <a:pt x="1013" y="364"/>
                      <a:pt x="1013" y="384"/>
                    </a:cubicBezTo>
                    <a:cubicBezTo>
                      <a:pt x="1013" y="406"/>
                      <a:pt x="1015" y="426"/>
                      <a:pt x="1021" y="446"/>
                    </a:cubicBezTo>
                    <a:cubicBezTo>
                      <a:pt x="1026" y="467"/>
                      <a:pt x="1034" y="484"/>
                      <a:pt x="1044" y="499"/>
                    </a:cubicBezTo>
                    <a:cubicBezTo>
                      <a:pt x="1056" y="514"/>
                      <a:pt x="1070" y="527"/>
                      <a:pt x="1087" y="536"/>
                    </a:cubicBezTo>
                    <a:cubicBezTo>
                      <a:pt x="1105" y="545"/>
                      <a:pt x="1126" y="550"/>
                      <a:pt x="1150" y="550"/>
                    </a:cubicBezTo>
                    <a:cubicBezTo>
                      <a:pt x="1175" y="550"/>
                      <a:pt x="1196" y="545"/>
                      <a:pt x="1213" y="536"/>
                    </a:cubicBezTo>
                    <a:cubicBezTo>
                      <a:pt x="1229" y="526"/>
                      <a:pt x="1243" y="513"/>
                      <a:pt x="1253" y="498"/>
                    </a:cubicBezTo>
                    <a:cubicBezTo>
                      <a:pt x="1263" y="482"/>
                      <a:pt x="1270" y="464"/>
                      <a:pt x="1275" y="444"/>
                    </a:cubicBezTo>
                    <a:cubicBezTo>
                      <a:pt x="1279" y="423"/>
                      <a:pt x="1281" y="402"/>
                      <a:pt x="1281" y="381"/>
                    </a:cubicBezTo>
                    <a:cubicBezTo>
                      <a:pt x="1281" y="361"/>
                      <a:pt x="1279" y="341"/>
                      <a:pt x="1273" y="322"/>
                    </a:cubicBezTo>
                    <a:moveTo>
                      <a:pt x="1015" y="167"/>
                    </a:moveTo>
                    <a:cubicBezTo>
                      <a:pt x="1015" y="226"/>
                      <a:pt x="1015" y="226"/>
                      <a:pt x="1015" y="226"/>
                    </a:cubicBezTo>
                    <a:cubicBezTo>
                      <a:pt x="1017" y="226"/>
                      <a:pt x="1017" y="226"/>
                      <a:pt x="1017" y="226"/>
                    </a:cubicBezTo>
                    <a:cubicBezTo>
                      <a:pt x="1029" y="202"/>
                      <a:pt x="1048" y="184"/>
                      <a:pt x="1073" y="173"/>
                    </a:cubicBezTo>
                    <a:cubicBezTo>
                      <a:pt x="1098" y="162"/>
                      <a:pt x="1126" y="157"/>
                      <a:pt x="1156" y="157"/>
                    </a:cubicBezTo>
                    <a:cubicBezTo>
                      <a:pt x="1190" y="157"/>
                      <a:pt x="1220" y="163"/>
                      <a:pt x="1245" y="175"/>
                    </a:cubicBezTo>
                    <a:cubicBezTo>
                      <a:pt x="1270" y="187"/>
                      <a:pt x="1290" y="204"/>
                      <a:pt x="1307" y="225"/>
                    </a:cubicBezTo>
                    <a:cubicBezTo>
                      <a:pt x="1324" y="246"/>
                      <a:pt x="1336" y="271"/>
                      <a:pt x="1345" y="298"/>
                    </a:cubicBezTo>
                    <a:cubicBezTo>
                      <a:pt x="1353" y="326"/>
                      <a:pt x="1357" y="355"/>
                      <a:pt x="1357" y="386"/>
                    </a:cubicBezTo>
                    <a:cubicBezTo>
                      <a:pt x="1357" y="417"/>
                      <a:pt x="1353" y="446"/>
                      <a:pt x="1345" y="474"/>
                    </a:cubicBezTo>
                    <a:cubicBezTo>
                      <a:pt x="1337" y="501"/>
                      <a:pt x="1325" y="525"/>
                      <a:pt x="1308" y="546"/>
                    </a:cubicBezTo>
                    <a:cubicBezTo>
                      <a:pt x="1291" y="567"/>
                      <a:pt x="1270" y="583"/>
                      <a:pt x="1246" y="595"/>
                    </a:cubicBezTo>
                    <a:cubicBezTo>
                      <a:pt x="1221" y="606"/>
                      <a:pt x="1191" y="612"/>
                      <a:pt x="1158" y="612"/>
                    </a:cubicBezTo>
                    <a:cubicBezTo>
                      <a:pt x="1147" y="612"/>
                      <a:pt x="1136" y="611"/>
                      <a:pt x="1122" y="609"/>
                    </a:cubicBezTo>
                    <a:cubicBezTo>
                      <a:pt x="1109" y="607"/>
                      <a:pt x="1096" y="603"/>
                      <a:pt x="1083" y="598"/>
                    </a:cubicBezTo>
                    <a:cubicBezTo>
                      <a:pt x="1070" y="593"/>
                      <a:pt x="1058" y="586"/>
                      <a:pt x="1046" y="577"/>
                    </a:cubicBezTo>
                    <a:cubicBezTo>
                      <a:pt x="1035" y="569"/>
                      <a:pt x="1025" y="558"/>
                      <a:pt x="1017" y="545"/>
                    </a:cubicBezTo>
                    <a:cubicBezTo>
                      <a:pt x="1015" y="545"/>
                      <a:pt x="1015" y="545"/>
                      <a:pt x="1015" y="545"/>
                    </a:cubicBezTo>
                    <a:cubicBezTo>
                      <a:pt x="1015" y="769"/>
                      <a:pt x="1015" y="769"/>
                      <a:pt x="1015" y="769"/>
                    </a:cubicBezTo>
                    <a:cubicBezTo>
                      <a:pt x="944" y="769"/>
                      <a:pt x="944" y="769"/>
                      <a:pt x="944" y="769"/>
                    </a:cubicBezTo>
                    <a:cubicBezTo>
                      <a:pt x="944" y="167"/>
                      <a:pt x="944" y="167"/>
                      <a:pt x="944" y="167"/>
                    </a:cubicBezTo>
                    <a:lnTo>
                      <a:pt x="1015" y="167"/>
                    </a:lnTo>
                    <a:close/>
                    <a:moveTo>
                      <a:pt x="469" y="167"/>
                    </a:moveTo>
                    <a:cubicBezTo>
                      <a:pt x="561" y="167"/>
                      <a:pt x="561" y="167"/>
                      <a:pt x="561" y="167"/>
                    </a:cubicBezTo>
                    <a:cubicBezTo>
                      <a:pt x="666" y="319"/>
                      <a:pt x="666" y="319"/>
                      <a:pt x="666" y="319"/>
                    </a:cubicBezTo>
                    <a:cubicBezTo>
                      <a:pt x="775" y="167"/>
                      <a:pt x="775" y="167"/>
                      <a:pt x="775" y="167"/>
                    </a:cubicBezTo>
                    <a:cubicBezTo>
                      <a:pt x="861" y="167"/>
                      <a:pt x="861" y="167"/>
                      <a:pt x="861" y="167"/>
                    </a:cubicBezTo>
                    <a:cubicBezTo>
                      <a:pt x="711" y="368"/>
                      <a:pt x="711" y="368"/>
                      <a:pt x="711" y="368"/>
                    </a:cubicBezTo>
                    <a:cubicBezTo>
                      <a:pt x="880" y="603"/>
                      <a:pt x="880" y="603"/>
                      <a:pt x="880" y="603"/>
                    </a:cubicBezTo>
                    <a:cubicBezTo>
                      <a:pt x="787" y="603"/>
                      <a:pt x="787" y="603"/>
                      <a:pt x="787" y="603"/>
                    </a:cubicBezTo>
                    <a:cubicBezTo>
                      <a:pt x="666" y="422"/>
                      <a:pt x="666" y="422"/>
                      <a:pt x="666" y="422"/>
                    </a:cubicBezTo>
                    <a:cubicBezTo>
                      <a:pt x="545" y="603"/>
                      <a:pt x="545" y="603"/>
                      <a:pt x="545" y="603"/>
                    </a:cubicBezTo>
                    <a:cubicBezTo>
                      <a:pt x="458" y="603"/>
                      <a:pt x="458" y="603"/>
                      <a:pt x="458" y="603"/>
                    </a:cubicBezTo>
                    <a:cubicBezTo>
                      <a:pt x="622" y="373"/>
                      <a:pt x="622" y="373"/>
                      <a:pt x="622" y="373"/>
                    </a:cubicBezTo>
                    <a:lnTo>
                      <a:pt x="469" y="167"/>
                    </a:lnTo>
                    <a:close/>
                    <a:moveTo>
                      <a:pt x="416" y="0"/>
                    </a:moveTo>
                    <a:cubicBezTo>
                      <a:pt x="416" y="68"/>
                      <a:pt x="416" y="68"/>
                      <a:pt x="416" y="68"/>
                    </a:cubicBezTo>
                    <a:cubicBezTo>
                      <a:pt x="80" y="68"/>
                      <a:pt x="80" y="68"/>
                      <a:pt x="80" y="68"/>
                    </a:cubicBezTo>
                    <a:cubicBezTo>
                      <a:pt x="80" y="259"/>
                      <a:pt x="80" y="259"/>
                      <a:pt x="80" y="259"/>
                    </a:cubicBezTo>
                    <a:cubicBezTo>
                      <a:pt x="393" y="259"/>
                      <a:pt x="393" y="259"/>
                      <a:pt x="393" y="259"/>
                    </a:cubicBezTo>
                    <a:cubicBezTo>
                      <a:pt x="393" y="327"/>
                      <a:pt x="393" y="327"/>
                      <a:pt x="393" y="327"/>
                    </a:cubicBezTo>
                    <a:cubicBezTo>
                      <a:pt x="80" y="327"/>
                      <a:pt x="80" y="327"/>
                      <a:pt x="80" y="327"/>
                    </a:cubicBezTo>
                    <a:cubicBezTo>
                      <a:pt x="80" y="536"/>
                      <a:pt x="80" y="536"/>
                      <a:pt x="80" y="536"/>
                    </a:cubicBezTo>
                    <a:cubicBezTo>
                      <a:pt x="419" y="536"/>
                      <a:pt x="419" y="536"/>
                      <a:pt x="419" y="536"/>
                    </a:cubicBezTo>
                    <a:cubicBezTo>
                      <a:pt x="419" y="603"/>
                      <a:pt x="419" y="603"/>
                      <a:pt x="419" y="603"/>
                    </a:cubicBezTo>
                    <a:cubicBezTo>
                      <a:pt x="0" y="603"/>
                      <a:pt x="0" y="603"/>
                      <a:pt x="0" y="603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416" y="0"/>
                    </a:lnTo>
                    <a:close/>
                  </a:path>
                </a:pathLst>
              </a:custGeom>
              <a:solidFill>
                <a:srgbClr val="8182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  <p:sp>
            <p:nvSpPr>
              <p:cNvPr id="31" name="Freeform 7"/>
              <p:cNvSpPr>
                <a:spLocks/>
              </p:cNvSpPr>
              <p:nvPr userDrawn="1"/>
            </p:nvSpPr>
            <p:spPr bwMode="gray">
              <a:xfrm>
                <a:off x="2637" y="737"/>
                <a:ext cx="436" cy="519"/>
              </a:xfrm>
              <a:custGeom>
                <a:avLst/>
                <a:gdLst>
                  <a:gd name="T0" fmla="*/ 1607 w 2526"/>
                  <a:gd name="T1" fmla="*/ 580 h 3008"/>
                  <a:gd name="T2" fmla="*/ 657 w 2526"/>
                  <a:gd name="T3" fmla="*/ 1504 h 3008"/>
                  <a:gd name="T4" fmla="*/ 1611 w 2526"/>
                  <a:gd name="T5" fmla="*/ 2428 h 3008"/>
                  <a:gd name="T6" fmla="*/ 2522 w 2526"/>
                  <a:gd name="T7" fmla="*/ 2046 h 3008"/>
                  <a:gd name="T8" fmla="*/ 2522 w 2526"/>
                  <a:gd name="T9" fmla="*/ 2738 h 3008"/>
                  <a:gd name="T10" fmla="*/ 1564 w 2526"/>
                  <a:gd name="T11" fmla="*/ 3008 h 3008"/>
                  <a:gd name="T12" fmla="*/ 0 w 2526"/>
                  <a:gd name="T13" fmla="*/ 1504 h 3008"/>
                  <a:gd name="T14" fmla="*/ 1568 w 2526"/>
                  <a:gd name="T15" fmla="*/ 0 h 3008"/>
                  <a:gd name="T16" fmla="*/ 2526 w 2526"/>
                  <a:gd name="T17" fmla="*/ 224 h 3008"/>
                  <a:gd name="T18" fmla="*/ 2526 w 2526"/>
                  <a:gd name="T19" fmla="*/ 903 h 3008"/>
                  <a:gd name="T20" fmla="*/ 1607 w 2526"/>
                  <a:gd name="T21" fmla="*/ 580 h 3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26" h="3008">
                    <a:moveTo>
                      <a:pt x="1607" y="580"/>
                    </a:moveTo>
                    <a:cubicBezTo>
                      <a:pt x="1018" y="580"/>
                      <a:pt x="657" y="1040"/>
                      <a:pt x="657" y="1504"/>
                    </a:cubicBezTo>
                    <a:cubicBezTo>
                      <a:pt x="657" y="2063"/>
                      <a:pt x="1113" y="2428"/>
                      <a:pt x="1611" y="2428"/>
                    </a:cubicBezTo>
                    <a:cubicBezTo>
                      <a:pt x="1942" y="2428"/>
                      <a:pt x="2256" y="2282"/>
                      <a:pt x="2522" y="2046"/>
                    </a:cubicBezTo>
                    <a:cubicBezTo>
                      <a:pt x="2522" y="2738"/>
                      <a:pt x="2522" y="2738"/>
                      <a:pt x="2522" y="2738"/>
                    </a:cubicBezTo>
                    <a:cubicBezTo>
                      <a:pt x="2243" y="2905"/>
                      <a:pt x="1860" y="3008"/>
                      <a:pt x="1564" y="3008"/>
                    </a:cubicBezTo>
                    <a:cubicBezTo>
                      <a:pt x="713" y="3008"/>
                      <a:pt x="0" y="2316"/>
                      <a:pt x="0" y="1504"/>
                    </a:cubicBezTo>
                    <a:cubicBezTo>
                      <a:pt x="0" y="645"/>
                      <a:pt x="717" y="0"/>
                      <a:pt x="1568" y="0"/>
                    </a:cubicBezTo>
                    <a:cubicBezTo>
                      <a:pt x="1895" y="0"/>
                      <a:pt x="2277" y="99"/>
                      <a:pt x="2526" y="224"/>
                    </a:cubicBezTo>
                    <a:cubicBezTo>
                      <a:pt x="2526" y="903"/>
                      <a:pt x="2526" y="903"/>
                      <a:pt x="2526" y="903"/>
                    </a:cubicBezTo>
                    <a:cubicBezTo>
                      <a:pt x="2213" y="697"/>
                      <a:pt x="1895" y="580"/>
                      <a:pt x="1607" y="580"/>
                    </a:cubicBezTo>
                  </a:path>
                </a:pathLst>
              </a:custGeom>
              <a:solidFill>
                <a:srgbClr val="E319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  <p:sp>
            <p:nvSpPr>
              <p:cNvPr id="32" name="Freeform 8"/>
              <p:cNvSpPr>
                <a:spLocks/>
              </p:cNvSpPr>
              <p:nvPr userDrawn="1"/>
            </p:nvSpPr>
            <p:spPr bwMode="gray">
              <a:xfrm>
                <a:off x="3112" y="737"/>
                <a:ext cx="451" cy="519"/>
              </a:xfrm>
              <a:custGeom>
                <a:avLst/>
                <a:gdLst>
                  <a:gd name="T0" fmla="*/ 1577 w 2612"/>
                  <a:gd name="T1" fmla="*/ 3008 h 3008"/>
                  <a:gd name="T2" fmla="*/ 0 w 2612"/>
                  <a:gd name="T3" fmla="*/ 1504 h 3008"/>
                  <a:gd name="T4" fmla="*/ 1615 w 2612"/>
                  <a:gd name="T5" fmla="*/ 0 h 3008"/>
                  <a:gd name="T6" fmla="*/ 2595 w 2612"/>
                  <a:gd name="T7" fmla="*/ 202 h 3008"/>
                  <a:gd name="T8" fmla="*/ 2595 w 2612"/>
                  <a:gd name="T9" fmla="*/ 877 h 3008"/>
                  <a:gd name="T10" fmla="*/ 1628 w 2612"/>
                  <a:gd name="T11" fmla="*/ 580 h 3008"/>
                  <a:gd name="T12" fmla="*/ 657 w 2612"/>
                  <a:gd name="T13" fmla="*/ 1504 h 3008"/>
                  <a:gd name="T14" fmla="*/ 1637 w 2612"/>
                  <a:gd name="T15" fmla="*/ 2445 h 3008"/>
                  <a:gd name="T16" fmla="*/ 1993 w 2612"/>
                  <a:gd name="T17" fmla="*/ 2385 h 3008"/>
                  <a:gd name="T18" fmla="*/ 1993 w 2612"/>
                  <a:gd name="T19" fmla="*/ 1844 h 3008"/>
                  <a:gd name="T20" fmla="*/ 1512 w 2612"/>
                  <a:gd name="T21" fmla="*/ 1844 h 3008"/>
                  <a:gd name="T22" fmla="*/ 1512 w 2612"/>
                  <a:gd name="T23" fmla="*/ 1272 h 3008"/>
                  <a:gd name="T24" fmla="*/ 2612 w 2612"/>
                  <a:gd name="T25" fmla="*/ 1272 h 3008"/>
                  <a:gd name="T26" fmla="*/ 2612 w 2612"/>
                  <a:gd name="T27" fmla="*/ 2793 h 3008"/>
                  <a:gd name="T28" fmla="*/ 1577 w 2612"/>
                  <a:gd name="T29" fmla="*/ 3008 h 3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12" h="3008">
                    <a:moveTo>
                      <a:pt x="1577" y="3008"/>
                    </a:moveTo>
                    <a:cubicBezTo>
                      <a:pt x="722" y="3008"/>
                      <a:pt x="0" y="2342"/>
                      <a:pt x="0" y="1504"/>
                    </a:cubicBezTo>
                    <a:cubicBezTo>
                      <a:pt x="0" y="658"/>
                      <a:pt x="717" y="0"/>
                      <a:pt x="1615" y="0"/>
                    </a:cubicBezTo>
                    <a:cubicBezTo>
                      <a:pt x="1942" y="0"/>
                      <a:pt x="2346" y="86"/>
                      <a:pt x="2595" y="202"/>
                    </a:cubicBezTo>
                    <a:cubicBezTo>
                      <a:pt x="2595" y="877"/>
                      <a:pt x="2595" y="877"/>
                      <a:pt x="2595" y="877"/>
                    </a:cubicBezTo>
                    <a:cubicBezTo>
                      <a:pt x="2312" y="714"/>
                      <a:pt x="1947" y="580"/>
                      <a:pt x="1628" y="580"/>
                    </a:cubicBezTo>
                    <a:cubicBezTo>
                      <a:pt x="1040" y="580"/>
                      <a:pt x="657" y="1040"/>
                      <a:pt x="657" y="1504"/>
                    </a:cubicBezTo>
                    <a:cubicBezTo>
                      <a:pt x="657" y="2050"/>
                      <a:pt x="1109" y="2445"/>
                      <a:pt x="1637" y="2445"/>
                    </a:cubicBezTo>
                    <a:cubicBezTo>
                      <a:pt x="1749" y="2445"/>
                      <a:pt x="1856" y="2437"/>
                      <a:pt x="1993" y="2385"/>
                    </a:cubicBezTo>
                    <a:cubicBezTo>
                      <a:pt x="1993" y="1844"/>
                      <a:pt x="1993" y="1844"/>
                      <a:pt x="1993" y="1844"/>
                    </a:cubicBezTo>
                    <a:cubicBezTo>
                      <a:pt x="1512" y="1844"/>
                      <a:pt x="1512" y="1844"/>
                      <a:pt x="1512" y="1844"/>
                    </a:cubicBezTo>
                    <a:cubicBezTo>
                      <a:pt x="1512" y="1272"/>
                      <a:pt x="1512" y="1272"/>
                      <a:pt x="1512" y="1272"/>
                    </a:cubicBezTo>
                    <a:cubicBezTo>
                      <a:pt x="2612" y="1272"/>
                      <a:pt x="2612" y="1272"/>
                      <a:pt x="2612" y="1272"/>
                    </a:cubicBezTo>
                    <a:cubicBezTo>
                      <a:pt x="2612" y="2793"/>
                      <a:pt x="2612" y="2793"/>
                      <a:pt x="2612" y="2793"/>
                    </a:cubicBezTo>
                    <a:cubicBezTo>
                      <a:pt x="2299" y="2935"/>
                      <a:pt x="1947" y="3008"/>
                      <a:pt x="1577" y="3008"/>
                    </a:cubicBezTo>
                  </a:path>
                </a:pathLst>
              </a:custGeom>
              <a:solidFill>
                <a:srgbClr val="E319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  <p:sp>
            <p:nvSpPr>
              <p:cNvPr id="33" name="Rectangle 9"/>
              <p:cNvSpPr>
                <a:spLocks noChangeArrowheads="1"/>
              </p:cNvSpPr>
              <p:nvPr userDrawn="1"/>
            </p:nvSpPr>
            <p:spPr bwMode="gray">
              <a:xfrm>
                <a:off x="3646" y="747"/>
                <a:ext cx="106" cy="499"/>
              </a:xfrm>
              <a:prstGeom prst="rect">
                <a:avLst/>
              </a:prstGeom>
              <a:solidFill>
                <a:srgbClr val="E319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  <p:sp>
            <p:nvSpPr>
              <p:cNvPr id="34" name="Freeform 10"/>
              <p:cNvSpPr>
                <a:spLocks noEditPoints="1"/>
              </p:cNvSpPr>
              <p:nvPr userDrawn="1"/>
            </p:nvSpPr>
            <p:spPr bwMode="gray">
              <a:xfrm>
                <a:off x="3759" y="1373"/>
                <a:ext cx="63" cy="64"/>
              </a:xfrm>
              <a:custGeom>
                <a:avLst/>
                <a:gdLst>
                  <a:gd name="T0" fmla="*/ 14 w 370"/>
                  <a:gd name="T1" fmla="*/ 111 h 368"/>
                  <a:gd name="T2" fmla="*/ 54 w 370"/>
                  <a:gd name="T3" fmla="*/ 53 h 368"/>
                  <a:gd name="T4" fmla="*/ 114 w 370"/>
                  <a:gd name="T5" fmla="*/ 14 h 368"/>
                  <a:gd name="T6" fmla="*/ 185 w 370"/>
                  <a:gd name="T7" fmla="*/ 0 h 368"/>
                  <a:gd name="T8" fmla="*/ 256 w 370"/>
                  <a:gd name="T9" fmla="*/ 14 h 368"/>
                  <a:gd name="T10" fmla="*/ 315 w 370"/>
                  <a:gd name="T11" fmla="*/ 53 h 368"/>
                  <a:gd name="T12" fmla="*/ 355 w 370"/>
                  <a:gd name="T13" fmla="*/ 111 h 368"/>
                  <a:gd name="T14" fmla="*/ 370 w 370"/>
                  <a:gd name="T15" fmla="*/ 183 h 368"/>
                  <a:gd name="T16" fmla="*/ 355 w 370"/>
                  <a:gd name="T17" fmla="*/ 257 h 368"/>
                  <a:gd name="T18" fmla="*/ 315 w 370"/>
                  <a:gd name="T19" fmla="*/ 315 h 368"/>
                  <a:gd name="T20" fmla="*/ 256 w 370"/>
                  <a:gd name="T21" fmla="*/ 354 h 368"/>
                  <a:gd name="T22" fmla="*/ 185 w 370"/>
                  <a:gd name="T23" fmla="*/ 368 h 368"/>
                  <a:gd name="T24" fmla="*/ 114 w 370"/>
                  <a:gd name="T25" fmla="*/ 354 h 368"/>
                  <a:gd name="T26" fmla="*/ 54 w 370"/>
                  <a:gd name="T27" fmla="*/ 315 h 368"/>
                  <a:gd name="T28" fmla="*/ 14 w 370"/>
                  <a:gd name="T29" fmla="*/ 257 h 368"/>
                  <a:gd name="T30" fmla="*/ 0 w 370"/>
                  <a:gd name="T31" fmla="*/ 183 h 368"/>
                  <a:gd name="T32" fmla="*/ 14 w 370"/>
                  <a:gd name="T33" fmla="*/ 111 h 368"/>
                  <a:gd name="T34" fmla="*/ 44 w 370"/>
                  <a:gd name="T35" fmla="*/ 246 h 368"/>
                  <a:gd name="T36" fmla="*/ 76 w 370"/>
                  <a:gd name="T37" fmla="*/ 296 h 368"/>
                  <a:gd name="T38" fmla="*/ 125 w 370"/>
                  <a:gd name="T39" fmla="*/ 329 h 368"/>
                  <a:gd name="T40" fmla="*/ 185 w 370"/>
                  <a:gd name="T41" fmla="*/ 341 h 368"/>
                  <a:gd name="T42" fmla="*/ 245 w 370"/>
                  <a:gd name="T43" fmla="*/ 329 h 368"/>
                  <a:gd name="T44" fmla="*/ 293 w 370"/>
                  <a:gd name="T45" fmla="*/ 296 h 368"/>
                  <a:gd name="T46" fmla="*/ 325 w 370"/>
                  <a:gd name="T47" fmla="*/ 246 h 368"/>
                  <a:gd name="T48" fmla="*/ 336 w 370"/>
                  <a:gd name="T49" fmla="*/ 183 h 368"/>
                  <a:gd name="T50" fmla="*/ 325 w 370"/>
                  <a:gd name="T51" fmla="*/ 122 h 368"/>
                  <a:gd name="T52" fmla="*/ 293 w 370"/>
                  <a:gd name="T53" fmla="*/ 72 h 368"/>
                  <a:gd name="T54" fmla="*/ 245 w 370"/>
                  <a:gd name="T55" fmla="*/ 39 h 368"/>
                  <a:gd name="T56" fmla="*/ 185 w 370"/>
                  <a:gd name="T57" fmla="*/ 27 h 368"/>
                  <a:gd name="T58" fmla="*/ 125 w 370"/>
                  <a:gd name="T59" fmla="*/ 39 h 368"/>
                  <a:gd name="T60" fmla="*/ 76 w 370"/>
                  <a:gd name="T61" fmla="*/ 72 h 368"/>
                  <a:gd name="T62" fmla="*/ 44 w 370"/>
                  <a:gd name="T63" fmla="*/ 122 h 368"/>
                  <a:gd name="T64" fmla="*/ 33 w 370"/>
                  <a:gd name="T65" fmla="*/ 183 h 368"/>
                  <a:gd name="T66" fmla="*/ 44 w 370"/>
                  <a:gd name="T67" fmla="*/ 246 h 368"/>
                  <a:gd name="T68" fmla="*/ 196 w 370"/>
                  <a:gd name="T69" fmla="*/ 77 h 368"/>
                  <a:gd name="T70" fmla="*/ 253 w 370"/>
                  <a:gd name="T71" fmla="*/ 92 h 368"/>
                  <a:gd name="T72" fmla="*/ 272 w 370"/>
                  <a:gd name="T73" fmla="*/ 138 h 368"/>
                  <a:gd name="T74" fmla="*/ 255 w 370"/>
                  <a:gd name="T75" fmla="*/ 181 h 368"/>
                  <a:gd name="T76" fmla="*/ 215 w 370"/>
                  <a:gd name="T77" fmla="*/ 197 h 368"/>
                  <a:gd name="T78" fmla="*/ 277 w 370"/>
                  <a:gd name="T79" fmla="*/ 292 h 368"/>
                  <a:gd name="T80" fmla="*/ 241 w 370"/>
                  <a:gd name="T81" fmla="*/ 292 h 368"/>
                  <a:gd name="T82" fmla="*/ 182 w 370"/>
                  <a:gd name="T83" fmla="*/ 199 h 368"/>
                  <a:gd name="T84" fmla="*/ 147 w 370"/>
                  <a:gd name="T85" fmla="*/ 199 h 368"/>
                  <a:gd name="T86" fmla="*/ 147 w 370"/>
                  <a:gd name="T87" fmla="*/ 292 h 368"/>
                  <a:gd name="T88" fmla="*/ 113 w 370"/>
                  <a:gd name="T89" fmla="*/ 292 h 368"/>
                  <a:gd name="T90" fmla="*/ 113 w 370"/>
                  <a:gd name="T91" fmla="*/ 77 h 368"/>
                  <a:gd name="T92" fmla="*/ 196 w 370"/>
                  <a:gd name="T93" fmla="*/ 77 h 368"/>
                  <a:gd name="T94" fmla="*/ 182 w 370"/>
                  <a:gd name="T95" fmla="*/ 172 h 368"/>
                  <a:gd name="T96" fmla="*/ 203 w 370"/>
                  <a:gd name="T97" fmla="*/ 171 h 368"/>
                  <a:gd name="T98" fmla="*/ 221 w 370"/>
                  <a:gd name="T99" fmla="*/ 167 h 368"/>
                  <a:gd name="T100" fmla="*/ 234 w 370"/>
                  <a:gd name="T101" fmla="*/ 156 h 368"/>
                  <a:gd name="T102" fmla="*/ 238 w 370"/>
                  <a:gd name="T103" fmla="*/ 137 h 368"/>
                  <a:gd name="T104" fmla="*/ 234 w 370"/>
                  <a:gd name="T105" fmla="*/ 119 h 368"/>
                  <a:gd name="T106" fmla="*/ 223 w 370"/>
                  <a:gd name="T107" fmla="*/ 109 h 368"/>
                  <a:gd name="T108" fmla="*/ 208 w 370"/>
                  <a:gd name="T109" fmla="*/ 105 h 368"/>
                  <a:gd name="T110" fmla="*/ 191 w 370"/>
                  <a:gd name="T111" fmla="*/ 103 h 368"/>
                  <a:gd name="T112" fmla="*/ 147 w 370"/>
                  <a:gd name="T113" fmla="*/ 103 h 368"/>
                  <a:gd name="T114" fmla="*/ 147 w 370"/>
                  <a:gd name="T115" fmla="*/ 172 h 368"/>
                  <a:gd name="T116" fmla="*/ 182 w 370"/>
                  <a:gd name="T117" fmla="*/ 172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70" h="368">
                    <a:moveTo>
                      <a:pt x="14" y="111"/>
                    </a:moveTo>
                    <a:cubicBezTo>
                      <a:pt x="24" y="89"/>
                      <a:pt x="37" y="69"/>
                      <a:pt x="54" y="53"/>
                    </a:cubicBezTo>
                    <a:cubicBezTo>
                      <a:pt x="72" y="37"/>
                      <a:pt x="91" y="24"/>
                      <a:pt x="114" y="14"/>
                    </a:cubicBezTo>
                    <a:cubicBezTo>
                      <a:pt x="136" y="5"/>
                      <a:pt x="160" y="0"/>
                      <a:pt x="185" y="0"/>
                    </a:cubicBezTo>
                    <a:cubicBezTo>
                      <a:pt x="210" y="0"/>
                      <a:pt x="234" y="5"/>
                      <a:pt x="256" y="14"/>
                    </a:cubicBezTo>
                    <a:cubicBezTo>
                      <a:pt x="279" y="24"/>
                      <a:pt x="298" y="37"/>
                      <a:pt x="315" y="53"/>
                    </a:cubicBezTo>
                    <a:cubicBezTo>
                      <a:pt x="332" y="69"/>
                      <a:pt x="345" y="89"/>
                      <a:pt x="355" y="111"/>
                    </a:cubicBezTo>
                    <a:cubicBezTo>
                      <a:pt x="365" y="133"/>
                      <a:pt x="370" y="157"/>
                      <a:pt x="370" y="183"/>
                    </a:cubicBezTo>
                    <a:cubicBezTo>
                      <a:pt x="370" y="210"/>
                      <a:pt x="365" y="234"/>
                      <a:pt x="355" y="257"/>
                    </a:cubicBezTo>
                    <a:cubicBezTo>
                      <a:pt x="345" y="279"/>
                      <a:pt x="332" y="299"/>
                      <a:pt x="315" y="315"/>
                    </a:cubicBezTo>
                    <a:cubicBezTo>
                      <a:pt x="298" y="332"/>
                      <a:pt x="279" y="345"/>
                      <a:pt x="256" y="354"/>
                    </a:cubicBezTo>
                    <a:cubicBezTo>
                      <a:pt x="234" y="363"/>
                      <a:pt x="210" y="368"/>
                      <a:pt x="185" y="368"/>
                    </a:cubicBezTo>
                    <a:cubicBezTo>
                      <a:pt x="160" y="368"/>
                      <a:pt x="136" y="363"/>
                      <a:pt x="114" y="354"/>
                    </a:cubicBezTo>
                    <a:cubicBezTo>
                      <a:pt x="91" y="345"/>
                      <a:pt x="72" y="332"/>
                      <a:pt x="54" y="315"/>
                    </a:cubicBezTo>
                    <a:cubicBezTo>
                      <a:pt x="37" y="299"/>
                      <a:pt x="24" y="279"/>
                      <a:pt x="14" y="257"/>
                    </a:cubicBezTo>
                    <a:cubicBezTo>
                      <a:pt x="5" y="234"/>
                      <a:pt x="0" y="210"/>
                      <a:pt x="0" y="183"/>
                    </a:cubicBezTo>
                    <a:cubicBezTo>
                      <a:pt x="0" y="157"/>
                      <a:pt x="5" y="133"/>
                      <a:pt x="14" y="111"/>
                    </a:cubicBezTo>
                    <a:moveTo>
                      <a:pt x="44" y="246"/>
                    </a:moveTo>
                    <a:cubicBezTo>
                      <a:pt x="52" y="265"/>
                      <a:pt x="63" y="282"/>
                      <a:pt x="76" y="296"/>
                    </a:cubicBezTo>
                    <a:cubicBezTo>
                      <a:pt x="90" y="310"/>
                      <a:pt x="106" y="321"/>
                      <a:pt x="125" y="329"/>
                    </a:cubicBezTo>
                    <a:cubicBezTo>
                      <a:pt x="143" y="337"/>
                      <a:pt x="163" y="341"/>
                      <a:pt x="185" y="341"/>
                    </a:cubicBezTo>
                    <a:cubicBezTo>
                      <a:pt x="207" y="341"/>
                      <a:pt x="226" y="337"/>
                      <a:pt x="245" y="329"/>
                    </a:cubicBezTo>
                    <a:cubicBezTo>
                      <a:pt x="263" y="321"/>
                      <a:pt x="279" y="310"/>
                      <a:pt x="293" y="296"/>
                    </a:cubicBezTo>
                    <a:cubicBezTo>
                      <a:pt x="306" y="282"/>
                      <a:pt x="317" y="265"/>
                      <a:pt x="325" y="246"/>
                    </a:cubicBezTo>
                    <a:cubicBezTo>
                      <a:pt x="333" y="227"/>
                      <a:pt x="336" y="206"/>
                      <a:pt x="336" y="183"/>
                    </a:cubicBezTo>
                    <a:cubicBezTo>
                      <a:pt x="336" y="161"/>
                      <a:pt x="333" y="141"/>
                      <a:pt x="325" y="122"/>
                    </a:cubicBezTo>
                    <a:cubicBezTo>
                      <a:pt x="317" y="103"/>
                      <a:pt x="306" y="86"/>
                      <a:pt x="293" y="72"/>
                    </a:cubicBezTo>
                    <a:cubicBezTo>
                      <a:pt x="279" y="58"/>
                      <a:pt x="263" y="47"/>
                      <a:pt x="245" y="39"/>
                    </a:cubicBezTo>
                    <a:cubicBezTo>
                      <a:pt x="226" y="31"/>
                      <a:pt x="207" y="27"/>
                      <a:pt x="185" y="27"/>
                    </a:cubicBezTo>
                    <a:cubicBezTo>
                      <a:pt x="163" y="27"/>
                      <a:pt x="143" y="31"/>
                      <a:pt x="125" y="39"/>
                    </a:cubicBezTo>
                    <a:cubicBezTo>
                      <a:pt x="106" y="47"/>
                      <a:pt x="90" y="58"/>
                      <a:pt x="76" y="72"/>
                    </a:cubicBezTo>
                    <a:cubicBezTo>
                      <a:pt x="63" y="86"/>
                      <a:pt x="52" y="103"/>
                      <a:pt x="44" y="122"/>
                    </a:cubicBezTo>
                    <a:cubicBezTo>
                      <a:pt x="37" y="141"/>
                      <a:pt x="33" y="161"/>
                      <a:pt x="33" y="183"/>
                    </a:cubicBezTo>
                    <a:cubicBezTo>
                      <a:pt x="33" y="206"/>
                      <a:pt x="37" y="227"/>
                      <a:pt x="44" y="246"/>
                    </a:cubicBezTo>
                    <a:moveTo>
                      <a:pt x="196" y="77"/>
                    </a:moveTo>
                    <a:cubicBezTo>
                      <a:pt x="222" y="77"/>
                      <a:pt x="241" y="82"/>
                      <a:pt x="253" y="92"/>
                    </a:cubicBezTo>
                    <a:cubicBezTo>
                      <a:pt x="266" y="102"/>
                      <a:pt x="272" y="117"/>
                      <a:pt x="272" y="138"/>
                    </a:cubicBezTo>
                    <a:cubicBezTo>
                      <a:pt x="272" y="157"/>
                      <a:pt x="266" y="172"/>
                      <a:pt x="255" y="181"/>
                    </a:cubicBezTo>
                    <a:cubicBezTo>
                      <a:pt x="245" y="190"/>
                      <a:pt x="231" y="195"/>
                      <a:pt x="215" y="197"/>
                    </a:cubicBezTo>
                    <a:cubicBezTo>
                      <a:pt x="277" y="292"/>
                      <a:pt x="277" y="292"/>
                      <a:pt x="277" y="292"/>
                    </a:cubicBezTo>
                    <a:cubicBezTo>
                      <a:pt x="241" y="292"/>
                      <a:pt x="241" y="292"/>
                      <a:pt x="241" y="292"/>
                    </a:cubicBezTo>
                    <a:cubicBezTo>
                      <a:pt x="182" y="199"/>
                      <a:pt x="182" y="199"/>
                      <a:pt x="182" y="199"/>
                    </a:cubicBezTo>
                    <a:cubicBezTo>
                      <a:pt x="147" y="199"/>
                      <a:pt x="147" y="199"/>
                      <a:pt x="147" y="199"/>
                    </a:cubicBezTo>
                    <a:cubicBezTo>
                      <a:pt x="147" y="292"/>
                      <a:pt x="147" y="292"/>
                      <a:pt x="147" y="292"/>
                    </a:cubicBezTo>
                    <a:cubicBezTo>
                      <a:pt x="113" y="292"/>
                      <a:pt x="113" y="292"/>
                      <a:pt x="113" y="292"/>
                    </a:cubicBezTo>
                    <a:cubicBezTo>
                      <a:pt x="113" y="77"/>
                      <a:pt x="113" y="77"/>
                      <a:pt x="113" y="77"/>
                    </a:cubicBezTo>
                    <a:lnTo>
                      <a:pt x="196" y="77"/>
                    </a:lnTo>
                    <a:close/>
                    <a:moveTo>
                      <a:pt x="182" y="172"/>
                    </a:moveTo>
                    <a:cubicBezTo>
                      <a:pt x="189" y="172"/>
                      <a:pt x="196" y="172"/>
                      <a:pt x="203" y="171"/>
                    </a:cubicBezTo>
                    <a:cubicBezTo>
                      <a:pt x="210" y="171"/>
                      <a:pt x="216" y="169"/>
                      <a:pt x="221" y="167"/>
                    </a:cubicBezTo>
                    <a:cubicBezTo>
                      <a:pt x="226" y="165"/>
                      <a:pt x="230" y="161"/>
                      <a:pt x="234" y="156"/>
                    </a:cubicBezTo>
                    <a:cubicBezTo>
                      <a:pt x="237" y="152"/>
                      <a:pt x="238" y="145"/>
                      <a:pt x="238" y="137"/>
                    </a:cubicBezTo>
                    <a:cubicBezTo>
                      <a:pt x="238" y="129"/>
                      <a:pt x="237" y="123"/>
                      <a:pt x="234" y="119"/>
                    </a:cubicBezTo>
                    <a:cubicBezTo>
                      <a:pt x="231" y="115"/>
                      <a:pt x="228" y="112"/>
                      <a:pt x="223" y="109"/>
                    </a:cubicBezTo>
                    <a:cubicBezTo>
                      <a:pt x="219" y="107"/>
                      <a:pt x="214" y="106"/>
                      <a:pt x="208" y="105"/>
                    </a:cubicBezTo>
                    <a:cubicBezTo>
                      <a:pt x="202" y="104"/>
                      <a:pt x="197" y="103"/>
                      <a:pt x="191" y="103"/>
                    </a:cubicBezTo>
                    <a:cubicBezTo>
                      <a:pt x="147" y="103"/>
                      <a:pt x="147" y="103"/>
                      <a:pt x="147" y="103"/>
                    </a:cubicBezTo>
                    <a:cubicBezTo>
                      <a:pt x="147" y="172"/>
                      <a:pt x="147" y="172"/>
                      <a:pt x="147" y="172"/>
                    </a:cubicBezTo>
                    <a:lnTo>
                      <a:pt x="182" y="172"/>
                    </a:lnTo>
                    <a:close/>
                  </a:path>
                </a:pathLst>
              </a:custGeom>
              <a:solidFill>
                <a:srgbClr val="8182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588810" y="1845000"/>
            <a:ext cx="7017207" cy="1324800"/>
          </a:xfrm>
        </p:spPr>
        <p:txBody>
          <a:bodyPr wrap="square" lIns="0" tIns="0" rIns="0" bIns="0" anchor="b" anchorCtr="0">
            <a:noAutofit/>
          </a:bodyPr>
          <a:lstStyle>
            <a:lvl1pPr algn="l">
              <a:defRPr sz="3599" baseline="0">
                <a:solidFill>
                  <a:schemeClr val="accent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 bwMode="gray">
          <a:xfrm>
            <a:off x="588813" y="3481200"/>
            <a:ext cx="7017206" cy="10140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399" b="1">
                <a:solidFill>
                  <a:schemeClr val="tx1"/>
                </a:solidFill>
                <a:latin typeface="Arial" pitchFamily="34" charset="0"/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0877" y="6555658"/>
            <a:ext cx="261592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88"/>
          <p:cNvSpPr>
            <a:spLocks noGrp="1"/>
          </p:cNvSpPr>
          <p:nvPr>
            <p:ph type="ftr" sz="quarter" idx="3"/>
          </p:nvPr>
        </p:nvSpPr>
        <p:spPr>
          <a:xfrm>
            <a:off x="3867607" y="6555600"/>
            <a:ext cx="4682493" cy="169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algn="ctr" defTabSz="914126" rtl="0" eaLnBrk="1" latinLnBrk="0" hangingPunct="1">
              <a:defRPr lang="en-US" sz="1000" b="0" i="0" u="none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GB"/>
              <a:t>Footer appears here, if required.</a:t>
            </a:r>
          </a:p>
        </p:txBody>
      </p:sp>
      <p:sp>
        <p:nvSpPr>
          <p:cNvPr id="24" name="Date Placeholder 2"/>
          <p:cNvSpPr>
            <a:spLocks noGrp="1"/>
          </p:cNvSpPr>
          <p:nvPr>
            <p:ph type="dt" sz="half" idx="2"/>
          </p:nvPr>
        </p:nvSpPr>
        <p:spPr>
          <a:xfrm>
            <a:off x="2525163" y="6553908"/>
            <a:ext cx="1317331" cy="1692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>
            <a:lvl1pPr>
              <a:defRPr lang="en-GB" sz="1000" b="0" i="0" u="none" smtClean="0"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algn="ctr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554944"/>
      </p:ext>
    </p:extLst>
  </p:cSld>
  <p:clrMapOvr>
    <a:masterClrMapping/>
  </p:clrMapOvr>
  <p:hf hdr="0" ftr="0"/>
  <p:extLst>
    <p:ext uri="{DCECCB84-F9BA-43D5-87BE-67443E8EF086}">
      <p15:sldGuideLst xmlns:p15="http://schemas.microsoft.com/office/powerpoint/2012/main">
        <p15:guide id="1" pos="3432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 bwMode="gray">
          <a:xfrm>
            <a:off x="0" y="1752122"/>
            <a:ext cx="12188825" cy="4636574"/>
            <a:chOff x="0" y="1841926"/>
            <a:chExt cx="12192000" cy="4636574"/>
          </a:xfrm>
        </p:grpSpPr>
        <p:sp>
          <p:nvSpPr>
            <p:cNvPr id="26" name="Rectangle 25"/>
            <p:cNvSpPr/>
            <p:nvPr userDrawn="1"/>
          </p:nvSpPr>
          <p:spPr bwMode="gray">
            <a:xfrm>
              <a:off x="0" y="1841926"/>
              <a:ext cx="12192000" cy="4636573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30000">
                  <a:schemeClr val="accent1"/>
                </a:gs>
                <a:gs pos="100000">
                  <a:schemeClr val="accent3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/>
              <a:endParaRPr lang="en-US" sz="1799" noProof="0" dirty="0"/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gray">
            <a:xfrm>
              <a:off x="698227" y="1841927"/>
              <a:ext cx="11489009" cy="4636573"/>
            </a:xfrm>
            <a:custGeom>
              <a:avLst/>
              <a:gdLst>
                <a:gd name="T0" fmla="*/ 4286 w 4286"/>
                <a:gd name="T1" fmla="*/ 527 h 1728"/>
                <a:gd name="T2" fmla="*/ 3672 w 4286"/>
                <a:gd name="T3" fmla="*/ 0 h 1728"/>
                <a:gd name="T4" fmla="*/ 3538 w 4286"/>
                <a:gd name="T5" fmla="*/ 173 h 1728"/>
                <a:gd name="T6" fmla="*/ 3510 w 4286"/>
                <a:gd name="T7" fmla="*/ 168 h 1728"/>
                <a:gd name="T8" fmla="*/ 3492 w 4286"/>
                <a:gd name="T9" fmla="*/ 0 h 1728"/>
                <a:gd name="T10" fmla="*/ 2579 w 4286"/>
                <a:gd name="T11" fmla="*/ 299 h 1728"/>
                <a:gd name="T12" fmla="*/ 2499 w 4286"/>
                <a:gd name="T13" fmla="*/ 241 h 1728"/>
                <a:gd name="T14" fmla="*/ 1980 w 4286"/>
                <a:gd name="T15" fmla="*/ 215 h 1728"/>
                <a:gd name="T16" fmla="*/ 1942 w 4286"/>
                <a:gd name="T17" fmla="*/ 226 h 1728"/>
                <a:gd name="T18" fmla="*/ 1761 w 4286"/>
                <a:gd name="T19" fmla="*/ 327 h 1728"/>
                <a:gd name="T20" fmla="*/ 1814 w 4286"/>
                <a:gd name="T21" fmla="*/ 363 h 1728"/>
                <a:gd name="T22" fmla="*/ 2403 w 4286"/>
                <a:gd name="T23" fmla="*/ 325 h 1728"/>
                <a:gd name="T24" fmla="*/ 2242 w 4286"/>
                <a:gd name="T25" fmla="*/ 1113 h 1728"/>
                <a:gd name="T26" fmla="*/ 1500 w 4286"/>
                <a:gd name="T27" fmla="*/ 1631 h 1728"/>
                <a:gd name="T28" fmla="*/ 1689 w 4286"/>
                <a:gd name="T29" fmla="*/ 1178 h 1728"/>
                <a:gd name="T30" fmla="*/ 1484 w 4286"/>
                <a:gd name="T31" fmla="*/ 1626 h 1728"/>
                <a:gd name="T32" fmla="*/ 1251 w 4286"/>
                <a:gd name="T33" fmla="*/ 1401 h 1728"/>
                <a:gd name="T34" fmla="*/ 1457 w 4286"/>
                <a:gd name="T35" fmla="*/ 1640 h 1728"/>
                <a:gd name="T36" fmla="*/ 1005 w 4286"/>
                <a:gd name="T37" fmla="*/ 1603 h 1728"/>
                <a:gd name="T38" fmla="*/ 1057 w 4286"/>
                <a:gd name="T39" fmla="*/ 994 h 1728"/>
                <a:gd name="T40" fmla="*/ 534 w 4286"/>
                <a:gd name="T41" fmla="*/ 921 h 1728"/>
                <a:gd name="T42" fmla="*/ 122 w 4286"/>
                <a:gd name="T43" fmla="*/ 745 h 1728"/>
                <a:gd name="T44" fmla="*/ 59 w 4286"/>
                <a:gd name="T45" fmla="*/ 794 h 1728"/>
                <a:gd name="T46" fmla="*/ 480 w 4286"/>
                <a:gd name="T47" fmla="*/ 936 h 1728"/>
                <a:gd name="T48" fmla="*/ 702 w 4286"/>
                <a:gd name="T49" fmla="*/ 1728 h 1728"/>
                <a:gd name="T50" fmla="*/ 907 w 4286"/>
                <a:gd name="T51" fmla="*/ 1728 h 1728"/>
                <a:gd name="T52" fmla="*/ 1083 w 4286"/>
                <a:gd name="T53" fmla="*/ 1691 h 1728"/>
                <a:gd name="T54" fmla="*/ 1360 w 4286"/>
                <a:gd name="T55" fmla="*/ 1728 h 1728"/>
                <a:gd name="T56" fmla="*/ 1512 w 4286"/>
                <a:gd name="T57" fmla="*/ 1728 h 1728"/>
                <a:gd name="T58" fmla="*/ 1511 w 4286"/>
                <a:gd name="T59" fmla="*/ 1646 h 1728"/>
                <a:gd name="T60" fmla="*/ 2041 w 4286"/>
                <a:gd name="T61" fmla="*/ 1728 h 1728"/>
                <a:gd name="T62" fmla="*/ 2520 w 4286"/>
                <a:gd name="T63" fmla="*/ 1618 h 1728"/>
                <a:gd name="T64" fmla="*/ 2610 w 4286"/>
                <a:gd name="T65" fmla="*/ 1728 h 1728"/>
                <a:gd name="T66" fmla="*/ 3201 w 4286"/>
                <a:gd name="T67" fmla="*/ 1496 h 1728"/>
                <a:gd name="T68" fmla="*/ 3132 w 4286"/>
                <a:gd name="T69" fmla="*/ 1018 h 1728"/>
                <a:gd name="T70" fmla="*/ 3821 w 4286"/>
                <a:gd name="T71" fmla="*/ 671 h 1728"/>
                <a:gd name="T72" fmla="*/ 973 w 4286"/>
                <a:gd name="T73" fmla="*/ 1279 h 1728"/>
                <a:gd name="T74" fmla="*/ 3212 w 4286"/>
                <a:gd name="T75" fmla="*/ 283 h 1728"/>
                <a:gd name="T76" fmla="*/ 3062 w 4286"/>
                <a:gd name="T77" fmla="*/ 573 h 1728"/>
                <a:gd name="T78" fmla="*/ 3053 w 4286"/>
                <a:gd name="T79" fmla="*/ 756 h 1728"/>
                <a:gd name="T80" fmla="*/ 2345 w 4286"/>
                <a:gd name="T81" fmla="*/ 1160 h 1728"/>
                <a:gd name="T82" fmla="*/ 3053 w 4286"/>
                <a:gd name="T83" fmla="*/ 756 h 1728"/>
                <a:gd name="T84" fmla="*/ 2914 w 4286"/>
                <a:gd name="T85" fmla="*/ 575 h 1728"/>
                <a:gd name="T86" fmla="*/ 2473 w 4286"/>
                <a:gd name="T87" fmla="*/ 421 h 1728"/>
                <a:gd name="T88" fmla="*/ 2340 w 4286"/>
                <a:gd name="T89" fmla="*/ 1155 h 1728"/>
                <a:gd name="T90" fmla="*/ 3117 w 4286"/>
                <a:gd name="T91" fmla="*/ 1428 h 1728"/>
                <a:gd name="T92" fmla="*/ 2383 w 4286"/>
                <a:gd name="T93" fmla="*/ 1228 h 1728"/>
                <a:gd name="T94" fmla="*/ 3666 w 4286"/>
                <a:gd name="T95" fmla="*/ 861 h 1728"/>
                <a:gd name="T96" fmla="*/ 3150 w 4286"/>
                <a:gd name="T97" fmla="*/ 664 h 1728"/>
                <a:gd name="T98" fmla="*/ 3398 w 4286"/>
                <a:gd name="T99" fmla="*/ 590 h 1728"/>
                <a:gd name="T100" fmla="*/ 3128 w 4286"/>
                <a:gd name="T101" fmla="*/ 605 h 1728"/>
                <a:gd name="T102" fmla="*/ 3738 w 4286"/>
                <a:gd name="T103" fmla="*/ 691 h 1728"/>
                <a:gd name="T104" fmla="*/ 3591 w 4286"/>
                <a:gd name="T105" fmla="*/ 291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286" h="1728">
                  <a:moveTo>
                    <a:pt x="3821" y="671"/>
                  </a:moveTo>
                  <a:cubicBezTo>
                    <a:pt x="3812" y="671"/>
                    <a:pt x="3802" y="671"/>
                    <a:pt x="3792" y="673"/>
                  </a:cubicBezTo>
                  <a:cubicBezTo>
                    <a:pt x="3736" y="340"/>
                    <a:pt x="3736" y="340"/>
                    <a:pt x="3736" y="340"/>
                  </a:cubicBezTo>
                  <a:cubicBezTo>
                    <a:pt x="4286" y="527"/>
                    <a:pt x="4286" y="527"/>
                    <a:pt x="4286" y="527"/>
                  </a:cubicBezTo>
                  <a:cubicBezTo>
                    <a:pt x="4286" y="519"/>
                    <a:pt x="4286" y="519"/>
                    <a:pt x="4286" y="519"/>
                  </a:cubicBezTo>
                  <a:cubicBezTo>
                    <a:pt x="3735" y="333"/>
                    <a:pt x="3735" y="333"/>
                    <a:pt x="3735" y="333"/>
                  </a:cubicBezTo>
                  <a:cubicBezTo>
                    <a:pt x="3679" y="0"/>
                    <a:pt x="3679" y="0"/>
                    <a:pt x="3679" y="0"/>
                  </a:cubicBezTo>
                  <a:cubicBezTo>
                    <a:pt x="3672" y="0"/>
                    <a:pt x="3672" y="0"/>
                    <a:pt x="3672" y="0"/>
                  </a:cubicBezTo>
                  <a:cubicBezTo>
                    <a:pt x="3727" y="330"/>
                    <a:pt x="3727" y="330"/>
                    <a:pt x="3727" y="330"/>
                  </a:cubicBezTo>
                  <a:cubicBezTo>
                    <a:pt x="3593" y="285"/>
                    <a:pt x="3593" y="285"/>
                    <a:pt x="3593" y="285"/>
                  </a:cubicBezTo>
                  <a:cubicBezTo>
                    <a:pt x="3595" y="278"/>
                    <a:pt x="3597" y="270"/>
                    <a:pt x="3597" y="263"/>
                  </a:cubicBezTo>
                  <a:cubicBezTo>
                    <a:pt x="3599" y="223"/>
                    <a:pt x="3574" y="187"/>
                    <a:pt x="3538" y="173"/>
                  </a:cubicBezTo>
                  <a:cubicBezTo>
                    <a:pt x="3596" y="0"/>
                    <a:pt x="3596" y="0"/>
                    <a:pt x="3596" y="0"/>
                  </a:cubicBezTo>
                  <a:cubicBezTo>
                    <a:pt x="3589" y="0"/>
                    <a:pt x="3589" y="0"/>
                    <a:pt x="3589" y="0"/>
                  </a:cubicBezTo>
                  <a:cubicBezTo>
                    <a:pt x="3531" y="171"/>
                    <a:pt x="3531" y="171"/>
                    <a:pt x="3531" y="171"/>
                  </a:cubicBezTo>
                  <a:cubicBezTo>
                    <a:pt x="3524" y="169"/>
                    <a:pt x="3517" y="168"/>
                    <a:pt x="3510" y="168"/>
                  </a:cubicBezTo>
                  <a:cubicBezTo>
                    <a:pt x="3460" y="165"/>
                    <a:pt x="3417" y="204"/>
                    <a:pt x="3414" y="254"/>
                  </a:cubicBezTo>
                  <a:cubicBezTo>
                    <a:pt x="3414" y="257"/>
                    <a:pt x="3414" y="259"/>
                    <a:pt x="3414" y="262"/>
                  </a:cubicBezTo>
                  <a:cubicBezTo>
                    <a:pt x="3220" y="276"/>
                    <a:pt x="3220" y="276"/>
                    <a:pt x="3220" y="276"/>
                  </a:cubicBezTo>
                  <a:cubicBezTo>
                    <a:pt x="3492" y="0"/>
                    <a:pt x="3492" y="0"/>
                    <a:pt x="3492" y="0"/>
                  </a:cubicBezTo>
                  <a:cubicBezTo>
                    <a:pt x="3482" y="0"/>
                    <a:pt x="3482" y="0"/>
                    <a:pt x="3482" y="0"/>
                  </a:cubicBezTo>
                  <a:cubicBezTo>
                    <a:pt x="3209" y="276"/>
                    <a:pt x="3209" y="276"/>
                    <a:pt x="3209" y="276"/>
                  </a:cubicBezTo>
                  <a:cubicBezTo>
                    <a:pt x="2585" y="321"/>
                    <a:pt x="2585" y="321"/>
                    <a:pt x="2585" y="321"/>
                  </a:cubicBezTo>
                  <a:cubicBezTo>
                    <a:pt x="2584" y="314"/>
                    <a:pt x="2582" y="306"/>
                    <a:pt x="2579" y="299"/>
                  </a:cubicBezTo>
                  <a:cubicBezTo>
                    <a:pt x="3278" y="0"/>
                    <a:pt x="3278" y="0"/>
                    <a:pt x="3278" y="0"/>
                  </a:cubicBezTo>
                  <a:cubicBezTo>
                    <a:pt x="3260" y="0"/>
                    <a:pt x="3260" y="0"/>
                    <a:pt x="3260" y="0"/>
                  </a:cubicBezTo>
                  <a:cubicBezTo>
                    <a:pt x="2577" y="293"/>
                    <a:pt x="2577" y="293"/>
                    <a:pt x="2577" y="293"/>
                  </a:cubicBezTo>
                  <a:cubicBezTo>
                    <a:pt x="2563" y="263"/>
                    <a:pt x="2533" y="242"/>
                    <a:pt x="2499" y="241"/>
                  </a:cubicBezTo>
                  <a:cubicBezTo>
                    <a:pt x="2451" y="238"/>
                    <a:pt x="2410" y="273"/>
                    <a:pt x="2403" y="318"/>
                  </a:cubicBezTo>
                  <a:cubicBezTo>
                    <a:pt x="2038" y="279"/>
                    <a:pt x="2038" y="279"/>
                    <a:pt x="2038" y="279"/>
                  </a:cubicBezTo>
                  <a:cubicBezTo>
                    <a:pt x="2038" y="279"/>
                    <a:pt x="2038" y="279"/>
                    <a:pt x="2038" y="279"/>
                  </a:cubicBezTo>
                  <a:cubicBezTo>
                    <a:pt x="2040" y="245"/>
                    <a:pt x="2014" y="217"/>
                    <a:pt x="1980" y="215"/>
                  </a:cubicBezTo>
                  <a:cubicBezTo>
                    <a:pt x="1969" y="215"/>
                    <a:pt x="1958" y="218"/>
                    <a:pt x="1948" y="223"/>
                  </a:cubicBezTo>
                  <a:cubicBezTo>
                    <a:pt x="1809" y="0"/>
                    <a:pt x="1809" y="0"/>
                    <a:pt x="1809" y="0"/>
                  </a:cubicBezTo>
                  <a:cubicBezTo>
                    <a:pt x="1801" y="0"/>
                    <a:pt x="1801" y="0"/>
                    <a:pt x="1801" y="0"/>
                  </a:cubicBezTo>
                  <a:cubicBezTo>
                    <a:pt x="1942" y="226"/>
                    <a:pt x="1942" y="226"/>
                    <a:pt x="1942" y="226"/>
                  </a:cubicBezTo>
                  <a:cubicBezTo>
                    <a:pt x="1927" y="237"/>
                    <a:pt x="1918" y="254"/>
                    <a:pt x="1917" y="273"/>
                  </a:cubicBezTo>
                  <a:cubicBezTo>
                    <a:pt x="1916" y="283"/>
                    <a:pt x="1918" y="292"/>
                    <a:pt x="1922" y="301"/>
                  </a:cubicBezTo>
                  <a:cubicBezTo>
                    <a:pt x="1811" y="357"/>
                    <a:pt x="1811" y="357"/>
                    <a:pt x="1811" y="357"/>
                  </a:cubicBezTo>
                  <a:cubicBezTo>
                    <a:pt x="1801" y="340"/>
                    <a:pt x="1782" y="328"/>
                    <a:pt x="1761" y="327"/>
                  </a:cubicBezTo>
                  <a:cubicBezTo>
                    <a:pt x="1728" y="325"/>
                    <a:pt x="1699" y="351"/>
                    <a:pt x="1697" y="385"/>
                  </a:cubicBezTo>
                  <a:cubicBezTo>
                    <a:pt x="1695" y="418"/>
                    <a:pt x="1722" y="447"/>
                    <a:pt x="1755" y="449"/>
                  </a:cubicBezTo>
                  <a:cubicBezTo>
                    <a:pt x="1789" y="450"/>
                    <a:pt x="1817" y="424"/>
                    <a:pt x="1819" y="391"/>
                  </a:cubicBezTo>
                  <a:cubicBezTo>
                    <a:pt x="1819" y="381"/>
                    <a:pt x="1817" y="372"/>
                    <a:pt x="1814" y="363"/>
                  </a:cubicBezTo>
                  <a:cubicBezTo>
                    <a:pt x="1925" y="307"/>
                    <a:pt x="1925" y="307"/>
                    <a:pt x="1925" y="307"/>
                  </a:cubicBezTo>
                  <a:cubicBezTo>
                    <a:pt x="1935" y="324"/>
                    <a:pt x="1953" y="336"/>
                    <a:pt x="1975" y="337"/>
                  </a:cubicBezTo>
                  <a:cubicBezTo>
                    <a:pt x="2006" y="339"/>
                    <a:pt x="2033" y="316"/>
                    <a:pt x="2038" y="286"/>
                  </a:cubicBezTo>
                  <a:cubicBezTo>
                    <a:pt x="2403" y="325"/>
                    <a:pt x="2403" y="325"/>
                    <a:pt x="2403" y="325"/>
                  </a:cubicBezTo>
                  <a:cubicBezTo>
                    <a:pt x="2403" y="326"/>
                    <a:pt x="2403" y="326"/>
                    <a:pt x="2403" y="327"/>
                  </a:cubicBezTo>
                  <a:cubicBezTo>
                    <a:pt x="2400" y="370"/>
                    <a:pt x="2428" y="407"/>
                    <a:pt x="2466" y="419"/>
                  </a:cubicBezTo>
                  <a:cubicBezTo>
                    <a:pt x="2272" y="1118"/>
                    <a:pt x="2272" y="1118"/>
                    <a:pt x="2272" y="1118"/>
                  </a:cubicBezTo>
                  <a:cubicBezTo>
                    <a:pt x="2263" y="1115"/>
                    <a:pt x="2253" y="1114"/>
                    <a:pt x="2242" y="1113"/>
                  </a:cubicBezTo>
                  <a:cubicBezTo>
                    <a:pt x="2158" y="1109"/>
                    <a:pt x="2086" y="1175"/>
                    <a:pt x="2082" y="1259"/>
                  </a:cubicBezTo>
                  <a:cubicBezTo>
                    <a:pt x="2081" y="1285"/>
                    <a:pt x="2086" y="1311"/>
                    <a:pt x="2098" y="1333"/>
                  </a:cubicBezTo>
                  <a:cubicBezTo>
                    <a:pt x="1508" y="1640"/>
                    <a:pt x="1508" y="1640"/>
                    <a:pt x="1508" y="1640"/>
                  </a:cubicBezTo>
                  <a:cubicBezTo>
                    <a:pt x="1506" y="1637"/>
                    <a:pt x="1503" y="1634"/>
                    <a:pt x="1500" y="1631"/>
                  </a:cubicBezTo>
                  <a:cubicBezTo>
                    <a:pt x="1646" y="1353"/>
                    <a:pt x="1646" y="1353"/>
                    <a:pt x="1646" y="1353"/>
                  </a:cubicBezTo>
                  <a:cubicBezTo>
                    <a:pt x="1656" y="1358"/>
                    <a:pt x="1668" y="1361"/>
                    <a:pt x="1680" y="1361"/>
                  </a:cubicBezTo>
                  <a:cubicBezTo>
                    <a:pt x="1730" y="1364"/>
                    <a:pt x="1773" y="1325"/>
                    <a:pt x="1776" y="1274"/>
                  </a:cubicBezTo>
                  <a:cubicBezTo>
                    <a:pt x="1778" y="1224"/>
                    <a:pt x="1739" y="1181"/>
                    <a:pt x="1689" y="1178"/>
                  </a:cubicBezTo>
                  <a:cubicBezTo>
                    <a:pt x="1638" y="1176"/>
                    <a:pt x="1595" y="1215"/>
                    <a:pt x="1593" y="1265"/>
                  </a:cubicBezTo>
                  <a:cubicBezTo>
                    <a:pt x="1591" y="1301"/>
                    <a:pt x="1610" y="1333"/>
                    <a:pt x="1639" y="1349"/>
                  </a:cubicBezTo>
                  <a:cubicBezTo>
                    <a:pt x="1494" y="1628"/>
                    <a:pt x="1494" y="1628"/>
                    <a:pt x="1494" y="1628"/>
                  </a:cubicBezTo>
                  <a:cubicBezTo>
                    <a:pt x="1491" y="1627"/>
                    <a:pt x="1488" y="1626"/>
                    <a:pt x="1484" y="1626"/>
                  </a:cubicBezTo>
                  <a:cubicBezTo>
                    <a:pt x="1476" y="1626"/>
                    <a:pt x="1467" y="1629"/>
                    <a:pt x="1461" y="1635"/>
                  </a:cubicBezTo>
                  <a:cubicBezTo>
                    <a:pt x="1297" y="1498"/>
                    <a:pt x="1297" y="1498"/>
                    <a:pt x="1297" y="1498"/>
                  </a:cubicBezTo>
                  <a:cubicBezTo>
                    <a:pt x="1304" y="1489"/>
                    <a:pt x="1308" y="1478"/>
                    <a:pt x="1309" y="1465"/>
                  </a:cubicBezTo>
                  <a:cubicBezTo>
                    <a:pt x="1311" y="1431"/>
                    <a:pt x="1284" y="1403"/>
                    <a:pt x="1251" y="1401"/>
                  </a:cubicBezTo>
                  <a:cubicBezTo>
                    <a:pt x="1217" y="1400"/>
                    <a:pt x="1189" y="1425"/>
                    <a:pt x="1187" y="1459"/>
                  </a:cubicBezTo>
                  <a:cubicBezTo>
                    <a:pt x="1185" y="1493"/>
                    <a:pt x="1211" y="1522"/>
                    <a:pt x="1245" y="1523"/>
                  </a:cubicBezTo>
                  <a:cubicBezTo>
                    <a:pt x="1263" y="1524"/>
                    <a:pt x="1281" y="1517"/>
                    <a:pt x="1293" y="1504"/>
                  </a:cubicBezTo>
                  <a:cubicBezTo>
                    <a:pt x="1457" y="1640"/>
                    <a:pt x="1457" y="1640"/>
                    <a:pt x="1457" y="1640"/>
                  </a:cubicBezTo>
                  <a:cubicBezTo>
                    <a:pt x="1454" y="1644"/>
                    <a:pt x="1452" y="1650"/>
                    <a:pt x="1452" y="1655"/>
                  </a:cubicBezTo>
                  <a:cubicBezTo>
                    <a:pt x="1452" y="1656"/>
                    <a:pt x="1452" y="1656"/>
                    <a:pt x="1452" y="1656"/>
                  </a:cubicBezTo>
                  <a:cubicBezTo>
                    <a:pt x="1083" y="1684"/>
                    <a:pt x="1083" y="1684"/>
                    <a:pt x="1083" y="1684"/>
                  </a:cubicBezTo>
                  <a:cubicBezTo>
                    <a:pt x="1078" y="1642"/>
                    <a:pt x="1046" y="1609"/>
                    <a:pt x="1005" y="1603"/>
                  </a:cubicBezTo>
                  <a:cubicBezTo>
                    <a:pt x="1037" y="1299"/>
                    <a:pt x="1037" y="1299"/>
                    <a:pt x="1037" y="1299"/>
                  </a:cubicBezTo>
                  <a:cubicBezTo>
                    <a:pt x="1039" y="1299"/>
                    <a:pt x="1040" y="1299"/>
                    <a:pt x="1042" y="1299"/>
                  </a:cubicBezTo>
                  <a:cubicBezTo>
                    <a:pt x="1127" y="1303"/>
                    <a:pt x="1198" y="1239"/>
                    <a:pt x="1202" y="1155"/>
                  </a:cubicBezTo>
                  <a:cubicBezTo>
                    <a:pt x="1206" y="1071"/>
                    <a:pt x="1141" y="999"/>
                    <a:pt x="1057" y="994"/>
                  </a:cubicBezTo>
                  <a:cubicBezTo>
                    <a:pt x="973" y="990"/>
                    <a:pt x="901" y="1056"/>
                    <a:pt x="897" y="1140"/>
                  </a:cubicBezTo>
                  <a:cubicBezTo>
                    <a:pt x="895" y="1196"/>
                    <a:pt x="923" y="1247"/>
                    <a:pt x="967" y="1276"/>
                  </a:cubicBezTo>
                  <a:cubicBezTo>
                    <a:pt x="856" y="1459"/>
                    <a:pt x="856" y="1459"/>
                    <a:pt x="856" y="1459"/>
                  </a:cubicBezTo>
                  <a:cubicBezTo>
                    <a:pt x="534" y="921"/>
                    <a:pt x="534" y="921"/>
                    <a:pt x="534" y="921"/>
                  </a:cubicBezTo>
                  <a:cubicBezTo>
                    <a:pt x="558" y="906"/>
                    <a:pt x="574" y="879"/>
                    <a:pt x="575" y="849"/>
                  </a:cubicBezTo>
                  <a:cubicBezTo>
                    <a:pt x="577" y="799"/>
                    <a:pt x="539" y="756"/>
                    <a:pt x="489" y="754"/>
                  </a:cubicBezTo>
                  <a:cubicBezTo>
                    <a:pt x="446" y="752"/>
                    <a:pt x="408" y="779"/>
                    <a:pt x="396" y="818"/>
                  </a:cubicBezTo>
                  <a:cubicBezTo>
                    <a:pt x="122" y="745"/>
                    <a:pt x="122" y="745"/>
                    <a:pt x="122" y="745"/>
                  </a:cubicBezTo>
                  <a:cubicBezTo>
                    <a:pt x="122" y="742"/>
                    <a:pt x="123" y="739"/>
                    <a:pt x="123" y="736"/>
                  </a:cubicBezTo>
                  <a:cubicBezTo>
                    <a:pt x="125" y="702"/>
                    <a:pt x="98" y="674"/>
                    <a:pt x="65" y="672"/>
                  </a:cubicBezTo>
                  <a:cubicBezTo>
                    <a:pt x="31" y="670"/>
                    <a:pt x="3" y="696"/>
                    <a:pt x="1" y="730"/>
                  </a:cubicBezTo>
                  <a:cubicBezTo>
                    <a:pt x="0" y="763"/>
                    <a:pt x="25" y="792"/>
                    <a:pt x="59" y="794"/>
                  </a:cubicBezTo>
                  <a:cubicBezTo>
                    <a:pt x="87" y="795"/>
                    <a:pt x="111" y="777"/>
                    <a:pt x="120" y="752"/>
                  </a:cubicBezTo>
                  <a:cubicBezTo>
                    <a:pt x="394" y="824"/>
                    <a:pt x="394" y="824"/>
                    <a:pt x="394" y="824"/>
                  </a:cubicBezTo>
                  <a:cubicBezTo>
                    <a:pt x="393" y="829"/>
                    <a:pt x="393" y="835"/>
                    <a:pt x="392" y="840"/>
                  </a:cubicBezTo>
                  <a:cubicBezTo>
                    <a:pt x="390" y="891"/>
                    <a:pt x="429" y="934"/>
                    <a:pt x="480" y="936"/>
                  </a:cubicBezTo>
                  <a:cubicBezTo>
                    <a:pt x="497" y="937"/>
                    <a:pt x="514" y="933"/>
                    <a:pt x="528" y="925"/>
                  </a:cubicBezTo>
                  <a:cubicBezTo>
                    <a:pt x="852" y="1466"/>
                    <a:pt x="852" y="1466"/>
                    <a:pt x="852" y="1466"/>
                  </a:cubicBezTo>
                  <a:cubicBezTo>
                    <a:pt x="693" y="1728"/>
                    <a:pt x="693" y="1728"/>
                    <a:pt x="693" y="1728"/>
                  </a:cubicBezTo>
                  <a:cubicBezTo>
                    <a:pt x="702" y="1728"/>
                    <a:pt x="702" y="1728"/>
                    <a:pt x="702" y="1728"/>
                  </a:cubicBezTo>
                  <a:cubicBezTo>
                    <a:pt x="856" y="1473"/>
                    <a:pt x="856" y="1473"/>
                    <a:pt x="856" y="1473"/>
                  </a:cubicBezTo>
                  <a:cubicBezTo>
                    <a:pt x="942" y="1617"/>
                    <a:pt x="942" y="1617"/>
                    <a:pt x="942" y="1617"/>
                  </a:cubicBezTo>
                  <a:cubicBezTo>
                    <a:pt x="918" y="1633"/>
                    <a:pt x="902" y="1659"/>
                    <a:pt x="901" y="1690"/>
                  </a:cubicBezTo>
                  <a:cubicBezTo>
                    <a:pt x="900" y="1703"/>
                    <a:pt x="902" y="1716"/>
                    <a:pt x="907" y="1728"/>
                  </a:cubicBezTo>
                  <a:cubicBezTo>
                    <a:pt x="907" y="1728"/>
                    <a:pt x="907" y="1728"/>
                    <a:pt x="907" y="1728"/>
                  </a:cubicBezTo>
                  <a:cubicBezTo>
                    <a:pt x="1077" y="1728"/>
                    <a:pt x="1077" y="1728"/>
                    <a:pt x="1077" y="1728"/>
                  </a:cubicBezTo>
                  <a:cubicBezTo>
                    <a:pt x="1081" y="1719"/>
                    <a:pt x="1083" y="1709"/>
                    <a:pt x="1083" y="1699"/>
                  </a:cubicBezTo>
                  <a:cubicBezTo>
                    <a:pt x="1084" y="1696"/>
                    <a:pt x="1084" y="1693"/>
                    <a:pt x="1083" y="1691"/>
                  </a:cubicBezTo>
                  <a:cubicBezTo>
                    <a:pt x="1452" y="1663"/>
                    <a:pt x="1452" y="1663"/>
                    <a:pt x="1452" y="1663"/>
                  </a:cubicBezTo>
                  <a:cubicBezTo>
                    <a:pt x="1453" y="1665"/>
                    <a:pt x="1453" y="1667"/>
                    <a:pt x="1454" y="1669"/>
                  </a:cubicBezTo>
                  <a:cubicBezTo>
                    <a:pt x="1345" y="1728"/>
                    <a:pt x="1345" y="1728"/>
                    <a:pt x="1345" y="1728"/>
                  </a:cubicBezTo>
                  <a:cubicBezTo>
                    <a:pt x="1360" y="1728"/>
                    <a:pt x="1360" y="1728"/>
                    <a:pt x="1360" y="1728"/>
                  </a:cubicBezTo>
                  <a:cubicBezTo>
                    <a:pt x="1458" y="1675"/>
                    <a:pt x="1458" y="1675"/>
                    <a:pt x="1458" y="1675"/>
                  </a:cubicBezTo>
                  <a:cubicBezTo>
                    <a:pt x="1463" y="1682"/>
                    <a:pt x="1472" y="1686"/>
                    <a:pt x="1481" y="1687"/>
                  </a:cubicBezTo>
                  <a:cubicBezTo>
                    <a:pt x="1485" y="1687"/>
                    <a:pt x="1489" y="1687"/>
                    <a:pt x="1492" y="1686"/>
                  </a:cubicBezTo>
                  <a:cubicBezTo>
                    <a:pt x="1512" y="1728"/>
                    <a:pt x="1512" y="1728"/>
                    <a:pt x="1512" y="1728"/>
                  </a:cubicBezTo>
                  <a:cubicBezTo>
                    <a:pt x="1520" y="1728"/>
                    <a:pt x="1520" y="1728"/>
                    <a:pt x="1520" y="1728"/>
                  </a:cubicBezTo>
                  <a:cubicBezTo>
                    <a:pt x="1499" y="1683"/>
                    <a:pt x="1499" y="1683"/>
                    <a:pt x="1499" y="1683"/>
                  </a:cubicBezTo>
                  <a:cubicBezTo>
                    <a:pt x="1507" y="1678"/>
                    <a:pt x="1512" y="1669"/>
                    <a:pt x="1513" y="1658"/>
                  </a:cubicBezTo>
                  <a:cubicBezTo>
                    <a:pt x="1513" y="1654"/>
                    <a:pt x="1512" y="1650"/>
                    <a:pt x="1511" y="1646"/>
                  </a:cubicBezTo>
                  <a:cubicBezTo>
                    <a:pt x="2101" y="1340"/>
                    <a:pt x="2101" y="1340"/>
                    <a:pt x="2101" y="1340"/>
                  </a:cubicBezTo>
                  <a:cubicBezTo>
                    <a:pt x="2117" y="1368"/>
                    <a:pt x="2142" y="1391"/>
                    <a:pt x="2172" y="1404"/>
                  </a:cubicBezTo>
                  <a:cubicBezTo>
                    <a:pt x="2033" y="1728"/>
                    <a:pt x="2033" y="1728"/>
                    <a:pt x="2033" y="1728"/>
                  </a:cubicBezTo>
                  <a:cubicBezTo>
                    <a:pt x="2041" y="1728"/>
                    <a:pt x="2041" y="1728"/>
                    <a:pt x="2041" y="1728"/>
                  </a:cubicBezTo>
                  <a:cubicBezTo>
                    <a:pt x="2178" y="1407"/>
                    <a:pt x="2178" y="1407"/>
                    <a:pt x="2178" y="1407"/>
                  </a:cubicBezTo>
                  <a:cubicBezTo>
                    <a:pt x="2193" y="1413"/>
                    <a:pt x="2210" y="1417"/>
                    <a:pt x="2227" y="1418"/>
                  </a:cubicBezTo>
                  <a:cubicBezTo>
                    <a:pt x="2265" y="1420"/>
                    <a:pt x="2301" y="1407"/>
                    <a:pt x="2329" y="1386"/>
                  </a:cubicBezTo>
                  <a:cubicBezTo>
                    <a:pt x="2520" y="1618"/>
                    <a:pt x="2520" y="1618"/>
                    <a:pt x="2520" y="1618"/>
                  </a:cubicBezTo>
                  <a:cubicBezTo>
                    <a:pt x="2172" y="1728"/>
                    <a:pt x="2172" y="1728"/>
                    <a:pt x="2172" y="1728"/>
                  </a:cubicBezTo>
                  <a:cubicBezTo>
                    <a:pt x="2195" y="1728"/>
                    <a:pt x="2195" y="1728"/>
                    <a:pt x="2195" y="1728"/>
                  </a:cubicBezTo>
                  <a:cubicBezTo>
                    <a:pt x="2524" y="1624"/>
                    <a:pt x="2524" y="1624"/>
                    <a:pt x="2524" y="1624"/>
                  </a:cubicBezTo>
                  <a:cubicBezTo>
                    <a:pt x="2610" y="1728"/>
                    <a:pt x="2610" y="1728"/>
                    <a:pt x="2610" y="1728"/>
                  </a:cubicBezTo>
                  <a:cubicBezTo>
                    <a:pt x="2619" y="1728"/>
                    <a:pt x="2619" y="1728"/>
                    <a:pt x="2619" y="1728"/>
                  </a:cubicBezTo>
                  <a:cubicBezTo>
                    <a:pt x="2532" y="1622"/>
                    <a:pt x="2532" y="1622"/>
                    <a:pt x="2532" y="1622"/>
                  </a:cubicBezTo>
                  <a:cubicBezTo>
                    <a:pt x="3119" y="1435"/>
                    <a:pt x="3119" y="1435"/>
                    <a:pt x="3119" y="1435"/>
                  </a:cubicBezTo>
                  <a:cubicBezTo>
                    <a:pt x="3131" y="1469"/>
                    <a:pt x="3163" y="1494"/>
                    <a:pt x="3201" y="1496"/>
                  </a:cubicBezTo>
                  <a:cubicBezTo>
                    <a:pt x="3252" y="1499"/>
                    <a:pt x="3295" y="1460"/>
                    <a:pt x="3297" y="1409"/>
                  </a:cubicBezTo>
                  <a:cubicBezTo>
                    <a:pt x="3300" y="1359"/>
                    <a:pt x="3261" y="1316"/>
                    <a:pt x="3210" y="1313"/>
                  </a:cubicBezTo>
                  <a:cubicBezTo>
                    <a:pt x="3203" y="1313"/>
                    <a:pt x="3197" y="1313"/>
                    <a:pt x="3191" y="1314"/>
                  </a:cubicBezTo>
                  <a:cubicBezTo>
                    <a:pt x="3132" y="1018"/>
                    <a:pt x="3132" y="1018"/>
                    <a:pt x="3132" y="1018"/>
                  </a:cubicBezTo>
                  <a:cubicBezTo>
                    <a:pt x="3668" y="868"/>
                    <a:pt x="3668" y="868"/>
                    <a:pt x="3668" y="868"/>
                  </a:cubicBezTo>
                  <a:cubicBezTo>
                    <a:pt x="3686" y="928"/>
                    <a:pt x="3741" y="973"/>
                    <a:pt x="3807" y="976"/>
                  </a:cubicBezTo>
                  <a:cubicBezTo>
                    <a:pt x="3891" y="980"/>
                    <a:pt x="3962" y="914"/>
                    <a:pt x="3966" y="831"/>
                  </a:cubicBezTo>
                  <a:cubicBezTo>
                    <a:pt x="3970" y="747"/>
                    <a:pt x="3905" y="675"/>
                    <a:pt x="3821" y="671"/>
                  </a:cubicBezTo>
                  <a:close/>
                  <a:moveTo>
                    <a:pt x="997" y="1602"/>
                  </a:moveTo>
                  <a:cubicBezTo>
                    <a:pt x="979" y="1601"/>
                    <a:pt x="963" y="1606"/>
                    <a:pt x="948" y="1613"/>
                  </a:cubicBezTo>
                  <a:cubicBezTo>
                    <a:pt x="860" y="1466"/>
                    <a:pt x="860" y="1466"/>
                    <a:pt x="860" y="1466"/>
                  </a:cubicBezTo>
                  <a:cubicBezTo>
                    <a:pt x="973" y="1279"/>
                    <a:pt x="973" y="1279"/>
                    <a:pt x="973" y="1279"/>
                  </a:cubicBezTo>
                  <a:cubicBezTo>
                    <a:pt x="990" y="1289"/>
                    <a:pt x="1010" y="1296"/>
                    <a:pt x="1030" y="1298"/>
                  </a:cubicBezTo>
                  <a:cubicBezTo>
                    <a:pt x="998" y="1602"/>
                    <a:pt x="998" y="1602"/>
                    <a:pt x="998" y="1602"/>
                  </a:cubicBezTo>
                  <a:cubicBezTo>
                    <a:pt x="998" y="1602"/>
                    <a:pt x="997" y="1602"/>
                    <a:pt x="997" y="1602"/>
                  </a:cubicBezTo>
                  <a:close/>
                  <a:moveTo>
                    <a:pt x="3212" y="283"/>
                  </a:moveTo>
                  <a:cubicBezTo>
                    <a:pt x="3415" y="269"/>
                    <a:pt x="3415" y="269"/>
                    <a:pt x="3415" y="269"/>
                  </a:cubicBezTo>
                  <a:cubicBezTo>
                    <a:pt x="3417" y="287"/>
                    <a:pt x="3424" y="304"/>
                    <a:pt x="3435" y="317"/>
                  </a:cubicBezTo>
                  <a:cubicBezTo>
                    <a:pt x="3123" y="600"/>
                    <a:pt x="3123" y="600"/>
                    <a:pt x="3123" y="600"/>
                  </a:cubicBezTo>
                  <a:cubicBezTo>
                    <a:pt x="3108" y="585"/>
                    <a:pt x="3086" y="575"/>
                    <a:pt x="3062" y="573"/>
                  </a:cubicBezTo>
                  <a:cubicBezTo>
                    <a:pt x="3029" y="572"/>
                    <a:pt x="2999" y="589"/>
                    <a:pt x="2982" y="615"/>
                  </a:cubicBezTo>
                  <a:cubicBezTo>
                    <a:pt x="2920" y="579"/>
                    <a:pt x="2920" y="579"/>
                    <a:pt x="2920" y="579"/>
                  </a:cubicBezTo>
                  <a:lnTo>
                    <a:pt x="3212" y="283"/>
                  </a:lnTo>
                  <a:close/>
                  <a:moveTo>
                    <a:pt x="3053" y="756"/>
                  </a:moveTo>
                  <a:cubicBezTo>
                    <a:pt x="3060" y="756"/>
                    <a:pt x="3066" y="756"/>
                    <a:pt x="3072" y="755"/>
                  </a:cubicBezTo>
                  <a:cubicBezTo>
                    <a:pt x="3124" y="1013"/>
                    <a:pt x="3124" y="1013"/>
                    <a:pt x="3124" y="1013"/>
                  </a:cubicBezTo>
                  <a:cubicBezTo>
                    <a:pt x="2381" y="1221"/>
                    <a:pt x="2381" y="1221"/>
                    <a:pt x="2381" y="1221"/>
                  </a:cubicBezTo>
                  <a:cubicBezTo>
                    <a:pt x="2374" y="1198"/>
                    <a:pt x="2361" y="1177"/>
                    <a:pt x="2345" y="1160"/>
                  </a:cubicBezTo>
                  <a:cubicBezTo>
                    <a:pt x="2915" y="584"/>
                    <a:pt x="2915" y="584"/>
                    <a:pt x="2915" y="584"/>
                  </a:cubicBezTo>
                  <a:cubicBezTo>
                    <a:pt x="2978" y="621"/>
                    <a:pt x="2978" y="621"/>
                    <a:pt x="2978" y="621"/>
                  </a:cubicBezTo>
                  <a:cubicBezTo>
                    <a:pt x="2972" y="633"/>
                    <a:pt x="2968" y="646"/>
                    <a:pt x="2967" y="660"/>
                  </a:cubicBezTo>
                  <a:cubicBezTo>
                    <a:pt x="2965" y="711"/>
                    <a:pt x="3004" y="754"/>
                    <a:pt x="3053" y="756"/>
                  </a:cubicBezTo>
                  <a:close/>
                  <a:moveTo>
                    <a:pt x="2585" y="336"/>
                  </a:moveTo>
                  <a:cubicBezTo>
                    <a:pt x="2585" y="333"/>
                    <a:pt x="2585" y="331"/>
                    <a:pt x="2585" y="328"/>
                  </a:cubicBezTo>
                  <a:cubicBezTo>
                    <a:pt x="3202" y="284"/>
                    <a:pt x="3202" y="284"/>
                    <a:pt x="3202" y="284"/>
                  </a:cubicBezTo>
                  <a:cubicBezTo>
                    <a:pt x="2914" y="575"/>
                    <a:pt x="2914" y="575"/>
                    <a:pt x="2914" y="575"/>
                  </a:cubicBezTo>
                  <a:cubicBezTo>
                    <a:pt x="2575" y="375"/>
                    <a:pt x="2575" y="375"/>
                    <a:pt x="2575" y="375"/>
                  </a:cubicBezTo>
                  <a:cubicBezTo>
                    <a:pt x="2581" y="363"/>
                    <a:pt x="2585" y="350"/>
                    <a:pt x="2585" y="336"/>
                  </a:cubicBezTo>
                  <a:close/>
                  <a:moveTo>
                    <a:pt x="2279" y="1120"/>
                  </a:moveTo>
                  <a:cubicBezTo>
                    <a:pt x="2473" y="421"/>
                    <a:pt x="2473" y="421"/>
                    <a:pt x="2473" y="421"/>
                  </a:cubicBezTo>
                  <a:cubicBezTo>
                    <a:pt x="2479" y="422"/>
                    <a:pt x="2484" y="423"/>
                    <a:pt x="2490" y="423"/>
                  </a:cubicBezTo>
                  <a:cubicBezTo>
                    <a:pt x="2524" y="425"/>
                    <a:pt x="2554" y="408"/>
                    <a:pt x="2571" y="381"/>
                  </a:cubicBezTo>
                  <a:cubicBezTo>
                    <a:pt x="2909" y="580"/>
                    <a:pt x="2909" y="580"/>
                    <a:pt x="2909" y="580"/>
                  </a:cubicBezTo>
                  <a:cubicBezTo>
                    <a:pt x="2340" y="1155"/>
                    <a:pt x="2340" y="1155"/>
                    <a:pt x="2340" y="1155"/>
                  </a:cubicBezTo>
                  <a:cubicBezTo>
                    <a:pt x="2323" y="1139"/>
                    <a:pt x="2302" y="1127"/>
                    <a:pt x="2279" y="1120"/>
                  </a:cubicBezTo>
                  <a:close/>
                  <a:moveTo>
                    <a:pt x="3184" y="1316"/>
                  </a:moveTo>
                  <a:cubicBezTo>
                    <a:pt x="3146" y="1325"/>
                    <a:pt x="3116" y="1359"/>
                    <a:pt x="3114" y="1400"/>
                  </a:cubicBezTo>
                  <a:cubicBezTo>
                    <a:pt x="3114" y="1410"/>
                    <a:pt x="3115" y="1419"/>
                    <a:pt x="3117" y="1428"/>
                  </a:cubicBezTo>
                  <a:cubicBezTo>
                    <a:pt x="2527" y="1616"/>
                    <a:pt x="2527" y="1616"/>
                    <a:pt x="2527" y="1616"/>
                  </a:cubicBezTo>
                  <a:cubicBezTo>
                    <a:pt x="2334" y="1381"/>
                    <a:pt x="2334" y="1381"/>
                    <a:pt x="2334" y="1381"/>
                  </a:cubicBezTo>
                  <a:cubicBezTo>
                    <a:pt x="2365" y="1355"/>
                    <a:pt x="2385" y="1317"/>
                    <a:pt x="2388" y="1273"/>
                  </a:cubicBezTo>
                  <a:cubicBezTo>
                    <a:pt x="2388" y="1258"/>
                    <a:pt x="2387" y="1243"/>
                    <a:pt x="2383" y="1228"/>
                  </a:cubicBezTo>
                  <a:cubicBezTo>
                    <a:pt x="3125" y="1020"/>
                    <a:pt x="3125" y="1020"/>
                    <a:pt x="3125" y="1020"/>
                  </a:cubicBezTo>
                  <a:lnTo>
                    <a:pt x="3184" y="1316"/>
                  </a:lnTo>
                  <a:close/>
                  <a:moveTo>
                    <a:pt x="3661" y="816"/>
                  </a:moveTo>
                  <a:cubicBezTo>
                    <a:pt x="3661" y="831"/>
                    <a:pt x="3662" y="847"/>
                    <a:pt x="3666" y="861"/>
                  </a:cubicBezTo>
                  <a:cubicBezTo>
                    <a:pt x="3131" y="1011"/>
                    <a:pt x="3131" y="1011"/>
                    <a:pt x="3131" y="1011"/>
                  </a:cubicBezTo>
                  <a:cubicBezTo>
                    <a:pt x="3079" y="754"/>
                    <a:pt x="3079" y="754"/>
                    <a:pt x="3079" y="754"/>
                  </a:cubicBezTo>
                  <a:cubicBezTo>
                    <a:pt x="3118" y="745"/>
                    <a:pt x="3148" y="711"/>
                    <a:pt x="3150" y="669"/>
                  </a:cubicBezTo>
                  <a:cubicBezTo>
                    <a:pt x="3150" y="667"/>
                    <a:pt x="3150" y="666"/>
                    <a:pt x="3150" y="664"/>
                  </a:cubicBezTo>
                  <a:cubicBezTo>
                    <a:pt x="3334" y="657"/>
                    <a:pt x="3334" y="657"/>
                    <a:pt x="3334" y="657"/>
                  </a:cubicBezTo>
                  <a:cubicBezTo>
                    <a:pt x="3337" y="686"/>
                    <a:pt x="3361" y="710"/>
                    <a:pt x="3392" y="712"/>
                  </a:cubicBezTo>
                  <a:cubicBezTo>
                    <a:pt x="3425" y="713"/>
                    <a:pt x="3454" y="687"/>
                    <a:pt x="3456" y="654"/>
                  </a:cubicBezTo>
                  <a:cubicBezTo>
                    <a:pt x="3458" y="620"/>
                    <a:pt x="3431" y="591"/>
                    <a:pt x="3398" y="590"/>
                  </a:cubicBezTo>
                  <a:cubicBezTo>
                    <a:pt x="3364" y="588"/>
                    <a:pt x="3336" y="614"/>
                    <a:pt x="3334" y="648"/>
                  </a:cubicBezTo>
                  <a:cubicBezTo>
                    <a:pt x="3334" y="648"/>
                    <a:pt x="3334" y="649"/>
                    <a:pt x="3334" y="650"/>
                  </a:cubicBezTo>
                  <a:cubicBezTo>
                    <a:pt x="3150" y="657"/>
                    <a:pt x="3150" y="657"/>
                    <a:pt x="3150" y="657"/>
                  </a:cubicBezTo>
                  <a:cubicBezTo>
                    <a:pt x="3148" y="638"/>
                    <a:pt x="3140" y="620"/>
                    <a:pt x="3128" y="605"/>
                  </a:cubicBezTo>
                  <a:cubicBezTo>
                    <a:pt x="3440" y="322"/>
                    <a:pt x="3440" y="322"/>
                    <a:pt x="3440" y="322"/>
                  </a:cubicBezTo>
                  <a:cubicBezTo>
                    <a:pt x="3455" y="339"/>
                    <a:pt x="3477" y="349"/>
                    <a:pt x="3501" y="350"/>
                  </a:cubicBezTo>
                  <a:cubicBezTo>
                    <a:pt x="3517" y="351"/>
                    <a:pt x="3533" y="348"/>
                    <a:pt x="3546" y="341"/>
                  </a:cubicBezTo>
                  <a:cubicBezTo>
                    <a:pt x="3738" y="691"/>
                    <a:pt x="3738" y="691"/>
                    <a:pt x="3738" y="691"/>
                  </a:cubicBezTo>
                  <a:cubicBezTo>
                    <a:pt x="3694" y="716"/>
                    <a:pt x="3664" y="762"/>
                    <a:pt x="3661" y="816"/>
                  </a:cubicBezTo>
                  <a:close/>
                  <a:moveTo>
                    <a:pt x="3744" y="688"/>
                  </a:moveTo>
                  <a:cubicBezTo>
                    <a:pt x="3552" y="338"/>
                    <a:pt x="3552" y="338"/>
                    <a:pt x="3552" y="338"/>
                  </a:cubicBezTo>
                  <a:cubicBezTo>
                    <a:pt x="3570" y="327"/>
                    <a:pt x="3584" y="311"/>
                    <a:pt x="3591" y="291"/>
                  </a:cubicBezTo>
                  <a:cubicBezTo>
                    <a:pt x="3729" y="338"/>
                    <a:pt x="3729" y="338"/>
                    <a:pt x="3729" y="338"/>
                  </a:cubicBezTo>
                  <a:cubicBezTo>
                    <a:pt x="3785" y="674"/>
                    <a:pt x="3785" y="674"/>
                    <a:pt x="3785" y="674"/>
                  </a:cubicBezTo>
                  <a:cubicBezTo>
                    <a:pt x="3771" y="677"/>
                    <a:pt x="3757" y="681"/>
                    <a:pt x="3744" y="688"/>
                  </a:cubicBezTo>
                  <a:close/>
                </a:path>
              </a:pathLst>
            </a:custGeom>
            <a:gradFill>
              <a:gsLst>
                <a:gs pos="0">
                  <a:srgbClr val="FFFFB4">
                    <a:alpha val="0"/>
                  </a:srgbClr>
                </a:gs>
                <a:gs pos="50000">
                  <a:srgbClr val="FFFFB4">
                    <a:alpha val="20000"/>
                  </a:srgbClr>
                </a:gs>
                <a:gs pos="100000">
                  <a:srgbClr val="FFFFB4">
                    <a:alpha val="3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121899" tIns="60949" rIns="121899" bIns="60949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588808" y="1845000"/>
            <a:ext cx="10976293" cy="1324800"/>
          </a:xfrm>
        </p:spPr>
        <p:txBody>
          <a:bodyPr wrap="square" lIns="0" tIns="0" rIns="0" bIns="0" anchor="b" anchorCtr="0">
            <a:noAutofit/>
          </a:bodyPr>
          <a:lstStyle>
            <a:lvl1pPr algn="l">
              <a:defRPr sz="3599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 bwMode="gray">
          <a:xfrm>
            <a:off x="588811" y="3481200"/>
            <a:ext cx="10976291" cy="10140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399" b="1">
                <a:solidFill>
                  <a:schemeClr val="bg1"/>
                </a:solidFill>
                <a:latin typeface="Arial" pitchFamily="34" charset="0"/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0877" y="6555658"/>
            <a:ext cx="261592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88"/>
          <p:cNvSpPr>
            <a:spLocks noGrp="1"/>
          </p:cNvSpPr>
          <p:nvPr>
            <p:ph type="ftr" sz="quarter" idx="3"/>
          </p:nvPr>
        </p:nvSpPr>
        <p:spPr>
          <a:xfrm>
            <a:off x="3867607" y="6555600"/>
            <a:ext cx="4682493" cy="169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algn="ctr" defTabSz="914126" rtl="0" eaLnBrk="1" latinLnBrk="0" hangingPunct="1">
              <a:defRPr lang="en-US" sz="1000" b="0" i="0" u="none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GB"/>
              <a:t>Footer appears here, if required.</a:t>
            </a:r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2"/>
          </p:nvPr>
        </p:nvSpPr>
        <p:spPr>
          <a:xfrm>
            <a:off x="2525163" y="6553908"/>
            <a:ext cx="1317331" cy="1692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>
            <a:lvl1pPr>
              <a:defRPr lang="en-GB" sz="1000" b="0" i="0" u="none" smtClean="0"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algn="ctr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540769"/>
      </p:ext>
    </p:extLst>
  </p:cSld>
  <p:clrMapOvr>
    <a:masterClrMapping/>
  </p:clrMapOvr>
  <p:hf hdr="0" ftr="0"/>
  <p:extLst>
    <p:ext uri="{DCECCB84-F9BA-43D5-87BE-67443E8EF086}">
      <p15:sldGuideLst xmlns:p15="http://schemas.microsoft.com/office/powerpoint/2012/main">
        <p15:guide id="1" pos="3432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/>
          <p:cNvSpPr>
            <a:spLocks noGrp="1"/>
          </p:cNvSpPr>
          <p:nvPr>
            <p:ph type="pic" sz="quarter" idx="14"/>
          </p:nvPr>
        </p:nvSpPr>
        <p:spPr>
          <a:xfrm>
            <a:off x="6348347" y="1268414"/>
            <a:ext cx="5216753" cy="511333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500"/>
              </a:spcBef>
              <a:buNone/>
              <a:defRPr lang="en-GB" sz="1999" kern="1200" baseline="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596746" y="185739"/>
            <a:ext cx="9997058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1" name="Content Placeholder 20"/>
          <p:cNvSpPr>
            <a:spLocks noGrp="1"/>
          </p:cNvSpPr>
          <p:nvPr>
            <p:ph sz="quarter" idx="17"/>
          </p:nvPr>
        </p:nvSpPr>
        <p:spPr>
          <a:xfrm>
            <a:off x="598863" y="1268414"/>
            <a:ext cx="5273360" cy="510503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None/>
              <a:defRPr sz="1999">
                <a:solidFill>
                  <a:schemeClr val="tx1"/>
                </a:solidFill>
                <a:latin typeface="Arial" pitchFamily="34" charset="0"/>
              </a:defRPr>
            </a:lvl1pPr>
            <a:lvl2pPr marL="263446" indent="-26344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999" baseline="0">
                <a:solidFill>
                  <a:schemeClr val="tx1"/>
                </a:solidFill>
                <a:latin typeface="Arial" pitchFamily="34" charset="0"/>
              </a:defRPr>
            </a:lvl2pPr>
            <a:lvl3pPr marL="536414" indent="-272968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799">
                <a:solidFill>
                  <a:schemeClr val="tx1"/>
                </a:solidFill>
                <a:latin typeface="Arial" pitchFamily="34" charset="0"/>
              </a:defRPr>
            </a:lvl3pPr>
            <a:lvl4pPr marL="810970" indent="-27455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416" indent="-26344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0877" y="6555658"/>
            <a:ext cx="261592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88"/>
          <p:cNvSpPr>
            <a:spLocks noGrp="1"/>
          </p:cNvSpPr>
          <p:nvPr>
            <p:ph type="ftr" sz="quarter" idx="3"/>
          </p:nvPr>
        </p:nvSpPr>
        <p:spPr>
          <a:xfrm>
            <a:off x="3867607" y="6555600"/>
            <a:ext cx="4682493" cy="169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algn="ctr" defTabSz="914126" rtl="0" eaLnBrk="1" latinLnBrk="0" hangingPunct="1">
              <a:defRPr lang="en-US" sz="1000" b="0" i="0" u="none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GB"/>
              <a:t>Footer appears here, if required.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2"/>
          </p:nvPr>
        </p:nvSpPr>
        <p:spPr>
          <a:xfrm>
            <a:off x="2525163" y="6553908"/>
            <a:ext cx="1317331" cy="1692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>
            <a:lvl1pPr>
              <a:defRPr lang="en-GB" sz="1000" b="0" i="0" u="none" smtClean="0"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algn="ctr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594785"/>
      </p:ext>
    </p:extLst>
  </p:cSld>
  <p:clrMapOvr>
    <a:masterClrMapping/>
  </p:clrMapOvr>
  <p:hf hdr="0" ftr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p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/>
          <p:cNvSpPr>
            <a:spLocks noGrp="1"/>
          </p:cNvSpPr>
          <p:nvPr>
            <p:ph type="pic" sz="quarter" idx="14"/>
          </p:nvPr>
        </p:nvSpPr>
        <p:spPr>
          <a:xfrm>
            <a:off x="596747" y="1268413"/>
            <a:ext cx="3440077" cy="319848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buNone/>
              <a:defRPr lang="en-GB" sz="1799" kern="1200" baseline="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4305971" y="1268413"/>
            <a:ext cx="3502133" cy="319848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buNone/>
              <a:defRPr lang="en-GB" sz="1799" kern="1200" baseline="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20"/>
          <p:cNvSpPr>
            <a:spLocks noGrp="1"/>
          </p:cNvSpPr>
          <p:nvPr>
            <p:ph type="pic" sz="quarter" idx="16"/>
          </p:nvPr>
        </p:nvSpPr>
        <p:spPr>
          <a:xfrm>
            <a:off x="8077253" y="1268413"/>
            <a:ext cx="3487848" cy="319848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buNone/>
              <a:defRPr lang="en-GB" sz="1799" kern="1200" baseline="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596746" y="185739"/>
            <a:ext cx="9997058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5" name="Content Placeholder 20"/>
          <p:cNvSpPr>
            <a:spLocks noGrp="1"/>
          </p:cNvSpPr>
          <p:nvPr>
            <p:ph sz="quarter" idx="17" hasCustomPrompt="1"/>
          </p:nvPr>
        </p:nvSpPr>
        <p:spPr>
          <a:xfrm>
            <a:off x="596745" y="4614043"/>
            <a:ext cx="3441941" cy="176770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263446" indent="-26344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600" baseline="0">
                <a:solidFill>
                  <a:schemeClr val="tx1"/>
                </a:solidFill>
                <a:latin typeface="Arial" pitchFamily="34" charset="0"/>
              </a:defRPr>
            </a:lvl2pPr>
            <a:lvl3pPr marL="536414" indent="-272968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0970" indent="-27455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416" indent="-26344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0"/>
          <p:cNvSpPr>
            <a:spLocks noGrp="1"/>
          </p:cNvSpPr>
          <p:nvPr>
            <p:ph sz="quarter" idx="22" hasCustomPrompt="1"/>
          </p:nvPr>
        </p:nvSpPr>
        <p:spPr>
          <a:xfrm>
            <a:off x="4309769" y="4614042"/>
            <a:ext cx="3494719" cy="176770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263446" indent="-26344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600" baseline="0">
                <a:solidFill>
                  <a:schemeClr val="tx1"/>
                </a:solidFill>
                <a:latin typeface="Arial" pitchFamily="34" charset="0"/>
              </a:defRPr>
            </a:lvl2pPr>
            <a:lvl3pPr marL="536414" indent="-272968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0970" indent="-27455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416" indent="-26344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0"/>
          <p:cNvSpPr>
            <a:spLocks noGrp="1"/>
          </p:cNvSpPr>
          <p:nvPr>
            <p:ph sz="quarter" idx="23" hasCustomPrompt="1"/>
          </p:nvPr>
        </p:nvSpPr>
        <p:spPr>
          <a:xfrm>
            <a:off x="8086468" y="4614042"/>
            <a:ext cx="3478633" cy="176770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263446" indent="-26344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600" baseline="0">
                <a:solidFill>
                  <a:schemeClr val="tx1"/>
                </a:solidFill>
                <a:latin typeface="Arial" pitchFamily="34" charset="0"/>
              </a:defRPr>
            </a:lvl2pPr>
            <a:lvl3pPr marL="536414" indent="-272968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0970" indent="-27455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416" indent="-26344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0877" y="6555658"/>
            <a:ext cx="261592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Footer Placeholder 88"/>
          <p:cNvSpPr>
            <a:spLocks noGrp="1"/>
          </p:cNvSpPr>
          <p:nvPr>
            <p:ph type="ftr" sz="quarter" idx="3"/>
          </p:nvPr>
        </p:nvSpPr>
        <p:spPr>
          <a:xfrm>
            <a:off x="3867607" y="6555600"/>
            <a:ext cx="4682493" cy="169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algn="ctr" defTabSz="914126" rtl="0" eaLnBrk="1" latinLnBrk="0" hangingPunct="1">
              <a:defRPr lang="en-US" sz="1000" b="0" i="0" u="none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GB"/>
              <a:t>Footer appears here, if required.</a:t>
            </a:r>
          </a:p>
        </p:txBody>
      </p:sp>
      <p:sp>
        <p:nvSpPr>
          <p:cNvPr id="20" name="Date Placeholder 2"/>
          <p:cNvSpPr>
            <a:spLocks noGrp="1"/>
          </p:cNvSpPr>
          <p:nvPr>
            <p:ph type="dt" sz="half" idx="2"/>
          </p:nvPr>
        </p:nvSpPr>
        <p:spPr>
          <a:xfrm>
            <a:off x="2525163" y="6553908"/>
            <a:ext cx="1317331" cy="1692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>
            <a:lvl1pPr>
              <a:defRPr lang="en-GB" sz="1000" b="0" i="0" u="none" smtClean="0"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algn="ctr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255170"/>
      </p:ext>
    </p:extLst>
  </p:cSld>
  <p:clrMapOvr>
    <a:masterClrMapping/>
  </p:clrMapOvr>
  <p:hf hdr="0" ftr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/>
          <p:cNvSpPr>
            <a:spLocks noGrp="1"/>
          </p:cNvSpPr>
          <p:nvPr>
            <p:ph type="pic" sz="quarter" idx="14"/>
          </p:nvPr>
        </p:nvSpPr>
        <p:spPr>
          <a:xfrm>
            <a:off x="596747" y="1268414"/>
            <a:ext cx="10968355" cy="351791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buNone/>
              <a:defRPr lang="en-GB" sz="1799" kern="1200" baseline="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596746" y="185739"/>
            <a:ext cx="9997058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1" name="Content Placeholder 20"/>
          <p:cNvSpPr>
            <a:spLocks noGrp="1"/>
          </p:cNvSpPr>
          <p:nvPr>
            <p:ph sz="quarter" idx="17" hasCustomPrompt="1"/>
          </p:nvPr>
        </p:nvSpPr>
        <p:spPr>
          <a:xfrm>
            <a:off x="596746" y="5016528"/>
            <a:ext cx="10968355" cy="136522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263446" indent="-26344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600" baseline="0">
                <a:solidFill>
                  <a:schemeClr val="tx1"/>
                </a:solidFill>
                <a:latin typeface="Arial" pitchFamily="34" charset="0"/>
              </a:defRPr>
            </a:lvl2pPr>
            <a:lvl3pPr marL="536414" indent="-272968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0970" indent="-27455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416" indent="-26344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0877" y="6555658"/>
            <a:ext cx="261592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88"/>
          <p:cNvSpPr>
            <a:spLocks noGrp="1"/>
          </p:cNvSpPr>
          <p:nvPr>
            <p:ph type="ftr" sz="quarter" idx="3"/>
          </p:nvPr>
        </p:nvSpPr>
        <p:spPr>
          <a:xfrm>
            <a:off x="3867607" y="6555600"/>
            <a:ext cx="4682493" cy="169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algn="ctr" defTabSz="914126" rtl="0" eaLnBrk="1" latinLnBrk="0" hangingPunct="1">
              <a:defRPr lang="en-US" sz="1000" b="0" i="0" u="none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GB"/>
              <a:t>Footer appears here, if required.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2"/>
          </p:nvPr>
        </p:nvSpPr>
        <p:spPr>
          <a:xfrm>
            <a:off x="2525163" y="6553908"/>
            <a:ext cx="1317331" cy="1692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>
            <a:lvl1pPr>
              <a:defRPr lang="en-GB" sz="1000" b="0" i="0" u="none" smtClean="0"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algn="ctr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082038"/>
      </p:ext>
    </p:extLst>
  </p:cSld>
  <p:clrMapOvr>
    <a:masterClrMapping/>
  </p:clrMapOvr>
  <p:hf hdr="0" ftr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side small graphi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0"/>
          <p:cNvSpPr>
            <a:spLocks noGrp="1"/>
          </p:cNvSpPr>
          <p:nvPr>
            <p:ph sz="quarter" idx="17"/>
          </p:nvPr>
        </p:nvSpPr>
        <p:spPr>
          <a:xfrm>
            <a:off x="598863" y="1266826"/>
            <a:ext cx="8345959" cy="51149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None/>
              <a:defRPr sz="1999">
                <a:solidFill>
                  <a:schemeClr val="tx1"/>
                </a:solidFill>
                <a:latin typeface="Arial" pitchFamily="34" charset="0"/>
              </a:defRPr>
            </a:lvl1pPr>
            <a:lvl2pPr marL="263446" indent="-26344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999" baseline="0">
                <a:solidFill>
                  <a:schemeClr val="tx1"/>
                </a:solidFill>
                <a:latin typeface="Arial" pitchFamily="34" charset="0"/>
              </a:defRPr>
            </a:lvl2pPr>
            <a:lvl3pPr marL="536414" indent="-272968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799">
                <a:solidFill>
                  <a:schemeClr val="tx1"/>
                </a:solidFill>
                <a:latin typeface="Arial" pitchFamily="34" charset="0"/>
              </a:defRPr>
            </a:lvl3pPr>
            <a:lvl4pPr marL="810970" indent="-27455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416" indent="-26344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596746" y="185739"/>
            <a:ext cx="9997058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23" hasCustomPrompt="1"/>
          </p:nvPr>
        </p:nvSpPr>
        <p:spPr>
          <a:xfrm>
            <a:off x="9137388" y="1268414"/>
            <a:ext cx="2427713" cy="5113337"/>
          </a:xfrm>
          <a:prstGeom prst="rect">
            <a:avLst/>
          </a:prstGeom>
        </p:spPr>
        <p:txBody>
          <a:bodyPr lIns="0" tIns="0" rIns="0" bIns="0"/>
          <a:lstStyle>
            <a:lvl1pPr marL="179334" indent="-179334">
              <a:buFont typeface="Arial" pitchFamily="34" charset="0"/>
              <a:buNone/>
              <a:defRPr lang="en-AU" sz="16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0877" y="6555658"/>
            <a:ext cx="261592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88"/>
          <p:cNvSpPr>
            <a:spLocks noGrp="1"/>
          </p:cNvSpPr>
          <p:nvPr>
            <p:ph type="ftr" sz="quarter" idx="3"/>
          </p:nvPr>
        </p:nvSpPr>
        <p:spPr>
          <a:xfrm>
            <a:off x="3867607" y="6555600"/>
            <a:ext cx="4682493" cy="169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algn="ctr" defTabSz="914126" rtl="0" eaLnBrk="1" latinLnBrk="0" hangingPunct="1">
              <a:defRPr lang="en-US" sz="1000" b="0" i="0" u="none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GB"/>
              <a:t>Footer appears here, if required.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2"/>
          </p:nvPr>
        </p:nvSpPr>
        <p:spPr>
          <a:xfrm>
            <a:off x="2525163" y="6553908"/>
            <a:ext cx="1317331" cy="1692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>
            <a:lvl1pPr>
              <a:defRPr lang="en-GB" sz="1000" b="0" i="0" u="none" smtClean="0"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algn="ctr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158500"/>
      </p:ext>
    </p:extLst>
  </p:cSld>
  <p:clrMapOvr>
    <a:masterClrMapping/>
  </p:clrMapOvr>
  <p:hf hdr="0" ftr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596746" y="185739"/>
            <a:ext cx="9997058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2" name="Content Placeholder 20"/>
          <p:cNvSpPr>
            <a:spLocks noGrp="1"/>
          </p:cNvSpPr>
          <p:nvPr>
            <p:ph sz="quarter" idx="17"/>
          </p:nvPr>
        </p:nvSpPr>
        <p:spPr>
          <a:xfrm>
            <a:off x="598863" y="2322788"/>
            <a:ext cx="5244859" cy="40589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None/>
              <a:defRPr sz="1999">
                <a:solidFill>
                  <a:schemeClr val="tx1"/>
                </a:solidFill>
                <a:latin typeface="Arial" pitchFamily="34" charset="0"/>
              </a:defRPr>
            </a:lvl1pPr>
            <a:lvl2pPr marL="263446" indent="-26344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999" baseline="0">
                <a:solidFill>
                  <a:schemeClr val="tx1"/>
                </a:solidFill>
                <a:latin typeface="Arial" pitchFamily="34" charset="0"/>
              </a:defRPr>
            </a:lvl2pPr>
            <a:lvl3pPr marL="536414" indent="-272968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799">
                <a:solidFill>
                  <a:schemeClr val="tx1"/>
                </a:solidFill>
                <a:latin typeface="Arial" pitchFamily="34" charset="0"/>
              </a:defRPr>
            </a:lvl3pPr>
            <a:lvl4pPr marL="810970" indent="-27455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416" indent="-26344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0"/>
          <p:cNvSpPr>
            <a:spLocks noGrp="1"/>
          </p:cNvSpPr>
          <p:nvPr>
            <p:ph sz="quarter" idx="23"/>
          </p:nvPr>
        </p:nvSpPr>
        <p:spPr>
          <a:xfrm>
            <a:off x="6320242" y="2322788"/>
            <a:ext cx="5244859" cy="40589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None/>
              <a:defRPr sz="1999">
                <a:solidFill>
                  <a:schemeClr val="tx1"/>
                </a:solidFill>
                <a:latin typeface="Arial" pitchFamily="34" charset="0"/>
              </a:defRPr>
            </a:lvl1pPr>
            <a:lvl2pPr marL="263446" indent="-26344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999" baseline="0">
                <a:solidFill>
                  <a:schemeClr val="tx1"/>
                </a:solidFill>
                <a:latin typeface="Arial" pitchFamily="34" charset="0"/>
              </a:defRPr>
            </a:lvl2pPr>
            <a:lvl3pPr marL="536414" indent="-272968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799">
                <a:solidFill>
                  <a:schemeClr val="tx1"/>
                </a:solidFill>
                <a:latin typeface="Arial" pitchFamily="34" charset="0"/>
              </a:defRPr>
            </a:lvl3pPr>
            <a:lvl4pPr marL="810970" indent="-27455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416" indent="-26344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0"/>
          <p:cNvSpPr>
            <a:spLocks noGrp="1"/>
          </p:cNvSpPr>
          <p:nvPr>
            <p:ph sz="quarter" idx="24"/>
          </p:nvPr>
        </p:nvSpPr>
        <p:spPr>
          <a:xfrm>
            <a:off x="596745" y="1266825"/>
            <a:ext cx="10968356" cy="838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None/>
              <a:defRPr sz="1999">
                <a:solidFill>
                  <a:schemeClr val="tx1"/>
                </a:solidFill>
                <a:latin typeface="Arial" pitchFamily="34" charset="0"/>
              </a:defRPr>
            </a:lvl1pPr>
            <a:lvl2pPr marL="263446" indent="-26344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999" baseline="0">
                <a:solidFill>
                  <a:schemeClr val="tx1"/>
                </a:solidFill>
                <a:latin typeface="Arial" pitchFamily="34" charset="0"/>
              </a:defRPr>
            </a:lvl2pPr>
            <a:lvl3pPr marL="536414" indent="-27296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799">
                <a:solidFill>
                  <a:schemeClr val="tx1"/>
                </a:solidFill>
                <a:latin typeface="Arial" pitchFamily="34" charset="0"/>
              </a:defRPr>
            </a:lvl3pPr>
            <a:lvl4pPr marL="810970" indent="-27455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416" indent="-26344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0877" y="6555658"/>
            <a:ext cx="261592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88"/>
          <p:cNvSpPr>
            <a:spLocks noGrp="1"/>
          </p:cNvSpPr>
          <p:nvPr>
            <p:ph type="ftr" sz="quarter" idx="3"/>
          </p:nvPr>
        </p:nvSpPr>
        <p:spPr>
          <a:xfrm>
            <a:off x="3867607" y="6555600"/>
            <a:ext cx="4682493" cy="169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algn="ctr" defTabSz="914126" rtl="0" eaLnBrk="1" latinLnBrk="0" hangingPunct="1">
              <a:defRPr lang="en-US" sz="1000" b="0" i="0" u="none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GB"/>
              <a:t>Footer appears here, if required.</a:t>
            </a:r>
          </a:p>
        </p:txBody>
      </p:sp>
      <p:sp>
        <p:nvSpPr>
          <p:cNvPr id="15" name="Date Placeholder 2"/>
          <p:cNvSpPr>
            <a:spLocks noGrp="1"/>
          </p:cNvSpPr>
          <p:nvPr>
            <p:ph type="dt" sz="half" idx="2"/>
          </p:nvPr>
        </p:nvSpPr>
        <p:spPr>
          <a:xfrm>
            <a:off x="2525163" y="6553908"/>
            <a:ext cx="1317331" cy="1692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>
            <a:lvl1pPr>
              <a:defRPr lang="en-GB" sz="1000" b="0" i="0" u="none" smtClean="0"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algn="ctr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58819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0">
            <a:extLst>
              <a:ext uri="{FF2B5EF4-FFF2-40B4-BE49-F238E27FC236}">
                <a16:creationId xmlns:a16="http://schemas.microsoft.com/office/drawing/2014/main" id="{BF72CE2E-5321-3F4D-9625-56F920A08CB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98862" y="1263410"/>
            <a:ext cx="10997451" cy="477887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999">
                <a:solidFill>
                  <a:schemeClr val="tx1"/>
                </a:solidFill>
                <a:latin typeface="Arial" pitchFamily="34" charset="0"/>
              </a:defRPr>
            </a:lvl1pPr>
            <a:lvl2pPr marL="263446" indent="-26344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999" baseline="0">
                <a:solidFill>
                  <a:schemeClr val="tx1"/>
                </a:solidFill>
                <a:latin typeface="Arial" pitchFamily="34" charset="0"/>
              </a:defRPr>
            </a:lvl2pPr>
            <a:lvl3pPr marL="536414" indent="-27296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799">
                <a:solidFill>
                  <a:schemeClr val="tx1"/>
                </a:solidFill>
                <a:latin typeface="Arial" pitchFamily="34" charset="0"/>
              </a:defRPr>
            </a:lvl3pPr>
            <a:lvl4pPr marL="810970" indent="-27455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416" indent="-26344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58B66FC-59C3-DC43-BD05-0AA92774C9FD}"/>
              </a:ext>
            </a:extLst>
          </p:cNvPr>
          <p:cNvGrpSpPr/>
          <p:nvPr userDrawn="1"/>
        </p:nvGrpSpPr>
        <p:grpSpPr>
          <a:xfrm>
            <a:off x="-6813" y="5778500"/>
            <a:ext cx="1479550" cy="1079500"/>
            <a:chOff x="-6813" y="5778500"/>
            <a:chExt cx="1479550" cy="1079500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BFF0BD9B-2D5F-7C4C-B308-D2A3A8501A1A}"/>
                </a:ext>
              </a:extLst>
            </p:cNvPr>
            <p:cNvSpPr/>
            <p:nvPr userDrawn="1"/>
          </p:nvSpPr>
          <p:spPr bwMode="gray">
            <a:xfrm>
              <a:off x="4071" y="5784761"/>
              <a:ext cx="1439918" cy="1072055"/>
            </a:xfrm>
            <a:custGeom>
              <a:avLst/>
              <a:gdLst>
                <a:gd name="connsiteX0" fmla="*/ 0 w 1439918"/>
                <a:gd name="connsiteY0" fmla="*/ 0 h 1072055"/>
                <a:gd name="connsiteX1" fmla="*/ 1082566 w 1439918"/>
                <a:gd name="connsiteY1" fmla="*/ 620110 h 1072055"/>
                <a:gd name="connsiteX2" fmla="*/ 1439918 w 1439918"/>
                <a:gd name="connsiteY2" fmla="*/ 1072055 h 1072055"/>
                <a:gd name="connsiteX3" fmla="*/ 0 w 1439918"/>
                <a:gd name="connsiteY3" fmla="*/ 1072055 h 1072055"/>
                <a:gd name="connsiteX4" fmla="*/ 0 w 1439918"/>
                <a:gd name="connsiteY4" fmla="*/ 0 h 1072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9918" h="1072055">
                  <a:moveTo>
                    <a:pt x="0" y="0"/>
                  </a:moveTo>
                  <a:lnTo>
                    <a:pt x="1082566" y="620110"/>
                  </a:lnTo>
                  <a:lnTo>
                    <a:pt x="1439918" y="1072055"/>
                  </a:lnTo>
                  <a:lnTo>
                    <a:pt x="0" y="10720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C2697B5-20D7-2E4F-BD44-32CDEBC38FDF}"/>
                </a:ext>
              </a:extLst>
            </p:cNvPr>
            <p:cNvGrpSpPr/>
            <p:nvPr userDrawn="1"/>
          </p:nvGrpSpPr>
          <p:grpSpPr>
            <a:xfrm>
              <a:off x="-6813" y="5778500"/>
              <a:ext cx="1479550" cy="1079500"/>
              <a:chOff x="0" y="5778500"/>
              <a:chExt cx="1479550" cy="1079500"/>
            </a:xfrm>
          </p:grpSpPr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368BF5CA-FC2E-D74D-99D3-46681A93AD5B}"/>
                  </a:ext>
                </a:extLst>
              </p:cNvPr>
              <p:cNvSpPr/>
              <p:nvPr userDrawn="1"/>
            </p:nvSpPr>
            <p:spPr bwMode="gray">
              <a:xfrm>
                <a:off x="0" y="6213475"/>
                <a:ext cx="1108075" cy="644525"/>
              </a:xfrm>
              <a:custGeom>
                <a:avLst/>
                <a:gdLst>
                  <a:gd name="connsiteX0" fmla="*/ 0 w 1108075"/>
                  <a:gd name="connsiteY0" fmla="*/ 635000 h 644525"/>
                  <a:gd name="connsiteX1" fmla="*/ 0 w 1108075"/>
                  <a:gd name="connsiteY1" fmla="*/ 0 h 644525"/>
                  <a:gd name="connsiteX2" fmla="*/ 1108075 w 1108075"/>
                  <a:gd name="connsiteY2" fmla="*/ 168275 h 644525"/>
                  <a:gd name="connsiteX3" fmla="*/ 428625 w 1108075"/>
                  <a:gd name="connsiteY3" fmla="*/ 644525 h 644525"/>
                  <a:gd name="connsiteX4" fmla="*/ 0 w 1108075"/>
                  <a:gd name="connsiteY4" fmla="*/ 635000 h 644525"/>
                  <a:gd name="connsiteX0" fmla="*/ 3175 w 1108075"/>
                  <a:gd name="connsiteY0" fmla="*/ 641350 h 644525"/>
                  <a:gd name="connsiteX1" fmla="*/ 0 w 1108075"/>
                  <a:gd name="connsiteY1" fmla="*/ 0 h 644525"/>
                  <a:gd name="connsiteX2" fmla="*/ 1108075 w 1108075"/>
                  <a:gd name="connsiteY2" fmla="*/ 168275 h 644525"/>
                  <a:gd name="connsiteX3" fmla="*/ 428625 w 1108075"/>
                  <a:gd name="connsiteY3" fmla="*/ 644525 h 644525"/>
                  <a:gd name="connsiteX4" fmla="*/ 3175 w 1108075"/>
                  <a:gd name="connsiteY4" fmla="*/ 641350 h 644525"/>
                  <a:gd name="connsiteX0" fmla="*/ 3175 w 1108075"/>
                  <a:gd name="connsiteY0" fmla="*/ 644525 h 644525"/>
                  <a:gd name="connsiteX1" fmla="*/ 0 w 1108075"/>
                  <a:gd name="connsiteY1" fmla="*/ 0 h 644525"/>
                  <a:gd name="connsiteX2" fmla="*/ 1108075 w 1108075"/>
                  <a:gd name="connsiteY2" fmla="*/ 168275 h 644525"/>
                  <a:gd name="connsiteX3" fmla="*/ 428625 w 1108075"/>
                  <a:gd name="connsiteY3" fmla="*/ 644525 h 644525"/>
                  <a:gd name="connsiteX4" fmla="*/ 3175 w 1108075"/>
                  <a:gd name="connsiteY4" fmla="*/ 644525 h 644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8075" h="644525">
                    <a:moveTo>
                      <a:pt x="3175" y="644525"/>
                    </a:moveTo>
                    <a:cubicBezTo>
                      <a:pt x="2117" y="430742"/>
                      <a:pt x="1058" y="213783"/>
                      <a:pt x="0" y="0"/>
                    </a:cubicBezTo>
                    <a:lnTo>
                      <a:pt x="1108075" y="168275"/>
                    </a:lnTo>
                    <a:lnTo>
                      <a:pt x="428625" y="644525"/>
                    </a:lnTo>
                    <a:lnTo>
                      <a:pt x="3175" y="64452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79B79F80-E306-BF4F-B765-27A8E784CB35}"/>
                  </a:ext>
                </a:extLst>
              </p:cNvPr>
              <p:cNvSpPr/>
              <p:nvPr userDrawn="1"/>
            </p:nvSpPr>
            <p:spPr bwMode="gray">
              <a:xfrm>
                <a:off x="0" y="5778500"/>
                <a:ext cx="1104900" cy="603250"/>
              </a:xfrm>
              <a:custGeom>
                <a:avLst/>
                <a:gdLst>
                  <a:gd name="connsiteX0" fmla="*/ 0 w 1104900"/>
                  <a:gd name="connsiteY0" fmla="*/ 434975 h 603250"/>
                  <a:gd name="connsiteX1" fmla="*/ 0 w 1104900"/>
                  <a:gd name="connsiteY1" fmla="*/ 0 h 603250"/>
                  <a:gd name="connsiteX2" fmla="*/ 1104900 w 1104900"/>
                  <a:gd name="connsiteY2" fmla="*/ 603250 h 603250"/>
                  <a:gd name="connsiteX3" fmla="*/ 0 w 1104900"/>
                  <a:gd name="connsiteY3" fmla="*/ 434975 h 603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4900" h="603250">
                    <a:moveTo>
                      <a:pt x="0" y="434975"/>
                    </a:moveTo>
                    <a:lnTo>
                      <a:pt x="0" y="0"/>
                    </a:lnTo>
                    <a:lnTo>
                      <a:pt x="1104900" y="603250"/>
                    </a:lnTo>
                    <a:lnTo>
                      <a:pt x="0" y="434975"/>
                    </a:lnTo>
                    <a:close/>
                  </a:path>
                </a:pathLst>
              </a:custGeom>
              <a:solidFill>
                <a:srgbClr val="AB314E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2080BC5A-B513-A648-87B1-BB61E880A55E}"/>
                  </a:ext>
                </a:extLst>
              </p:cNvPr>
              <p:cNvSpPr/>
              <p:nvPr userDrawn="1"/>
            </p:nvSpPr>
            <p:spPr bwMode="gray">
              <a:xfrm>
                <a:off x="422275" y="6381750"/>
                <a:ext cx="685800" cy="476250"/>
              </a:xfrm>
              <a:custGeom>
                <a:avLst/>
                <a:gdLst>
                  <a:gd name="connsiteX0" fmla="*/ 673100 w 673100"/>
                  <a:gd name="connsiteY0" fmla="*/ 0 h 476250"/>
                  <a:gd name="connsiteX1" fmla="*/ 0 w 673100"/>
                  <a:gd name="connsiteY1" fmla="*/ 476250 h 476250"/>
                  <a:gd name="connsiteX2" fmla="*/ 552450 w 673100"/>
                  <a:gd name="connsiteY2" fmla="*/ 476250 h 476250"/>
                  <a:gd name="connsiteX3" fmla="*/ 673100 w 673100"/>
                  <a:gd name="connsiteY3" fmla="*/ 0 h 476250"/>
                  <a:gd name="connsiteX0" fmla="*/ 685800 w 685800"/>
                  <a:gd name="connsiteY0" fmla="*/ 0 h 479425"/>
                  <a:gd name="connsiteX1" fmla="*/ 0 w 685800"/>
                  <a:gd name="connsiteY1" fmla="*/ 479425 h 479425"/>
                  <a:gd name="connsiteX2" fmla="*/ 565150 w 685800"/>
                  <a:gd name="connsiteY2" fmla="*/ 476250 h 479425"/>
                  <a:gd name="connsiteX3" fmla="*/ 685800 w 685800"/>
                  <a:gd name="connsiteY3" fmla="*/ 0 h 479425"/>
                  <a:gd name="connsiteX0" fmla="*/ 685800 w 685800"/>
                  <a:gd name="connsiteY0" fmla="*/ 0 h 476250"/>
                  <a:gd name="connsiteX1" fmla="*/ 0 w 685800"/>
                  <a:gd name="connsiteY1" fmla="*/ 476250 h 476250"/>
                  <a:gd name="connsiteX2" fmla="*/ 565150 w 685800"/>
                  <a:gd name="connsiteY2" fmla="*/ 476250 h 476250"/>
                  <a:gd name="connsiteX3" fmla="*/ 685800 w 685800"/>
                  <a:gd name="connsiteY3" fmla="*/ 0 h 47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476250">
                    <a:moveTo>
                      <a:pt x="685800" y="0"/>
                    </a:moveTo>
                    <a:lnTo>
                      <a:pt x="0" y="476250"/>
                    </a:lnTo>
                    <a:lnTo>
                      <a:pt x="565150" y="476250"/>
                    </a:lnTo>
                    <a:lnTo>
                      <a:pt x="685800" y="0"/>
                    </a:lnTo>
                    <a:close/>
                  </a:path>
                </a:pathLst>
              </a:custGeom>
              <a:solidFill>
                <a:srgbClr val="E7565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352BB7DC-CE98-6B4E-9ED8-401F9D7191C0}"/>
                  </a:ext>
                </a:extLst>
              </p:cNvPr>
              <p:cNvSpPr/>
              <p:nvPr userDrawn="1"/>
            </p:nvSpPr>
            <p:spPr bwMode="gray">
              <a:xfrm>
                <a:off x="987425" y="6384925"/>
                <a:ext cx="492125" cy="473075"/>
              </a:xfrm>
              <a:custGeom>
                <a:avLst/>
                <a:gdLst>
                  <a:gd name="connsiteX0" fmla="*/ 120650 w 492125"/>
                  <a:gd name="connsiteY0" fmla="*/ 0 h 473075"/>
                  <a:gd name="connsiteX1" fmla="*/ 0 w 492125"/>
                  <a:gd name="connsiteY1" fmla="*/ 473075 h 473075"/>
                  <a:gd name="connsiteX2" fmla="*/ 492125 w 492125"/>
                  <a:gd name="connsiteY2" fmla="*/ 473075 h 473075"/>
                  <a:gd name="connsiteX3" fmla="*/ 120650 w 492125"/>
                  <a:gd name="connsiteY3" fmla="*/ 0 h 473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2125" h="473075">
                    <a:moveTo>
                      <a:pt x="120650" y="0"/>
                    </a:moveTo>
                    <a:lnTo>
                      <a:pt x="0" y="473075"/>
                    </a:lnTo>
                    <a:lnTo>
                      <a:pt x="492125" y="473075"/>
                    </a:lnTo>
                    <a:lnTo>
                      <a:pt x="120650" y="0"/>
                    </a:lnTo>
                    <a:close/>
                  </a:path>
                </a:pathLst>
              </a:custGeom>
              <a:solidFill>
                <a:srgbClr val="BD384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53" name="Title Placeholder 1">
            <a:extLst>
              <a:ext uri="{FF2B5EF4-FFF2-40B4-BE49-F238E27FC236}">
                <a16:creationId xmlns:a16="http://schemas.microsoft.com/office/drawing/2014/main" id="{B3D85285-300C-9B47-A9FF-6C0C334EC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46" y="185739"/>
            <a:ext cx="10809248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28BB17C-C088-F641-B154-5FC063A68918}"/>
              </a:ext>
            </a:extLst>
          </p:cNvPr>
          <p:cNvSpPr/>
          <p:nvPr userDrawn="1"/>
        </p:nvSpPr>
        <p:spPr bwMode="gray">
          <a:xfrm>
            <a:off x="11423825" y="-10510"/>
            <a:ext cx="756745" cy="1597572"/>
          </a:xfrm>
          <a:custGeom>
            <a:avLst/>
            <a:gdLst>
              <a:gd name="connsiteX0" fmla="*/ 399393 w 756745"/>
              <a:gd name="connsiteY0" fmla="*/ 0 h 1597572"/>
              <a:gd name="connsiteX1" fmla="*/ 0 w 756745"/>
              <a:gd name="connsiteY1" fmla="*/ 641131 h 1597572"/>
              <a:gd name="connsiteX2" fmla="*/ 756745 w 756745"/>
              <a:gd name="connsiteY2" fmla="*/ 1597572 h 1597572"/>
              <a:gd name="connsiteX3" fmla="*/ 756745 w 756745"/>
              <a:gd name="connsiteY3" fmla="*/ 21020 h 1597572"/>
              <a:gd name="connsiteX4" fmla="*/ 399393 w 756745"/>
              <a:gd name="connsiteY4" fmla="*/ 0 h 1597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6745" h="1597572">
                <a:moveTo>
                  <a:pt x="399393" y="0"/>
                </a:moveTo>
                <a:lnTo>
                  <a:pt x="0" y="641131"/>
                </a:lnTo>
                <a:lnTo>
                  <a:pt x="756745" y="1597572"/>
                </a:lnTo>
                <a:lnTo>
                  <a:pt x="756745" y="21020"/>
                </a:lnTo>
                <a:lnTo>
                  <a:pt x="399393" y="0"/>
                </a:lnTo>
                <a:close/>
              </a:path>
            </a:pathLst>
          </a:cu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  <p:txBody>
          <a:bodyPr lIns="63483" tIns="0" rIns="64783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sv-SE" sz="1600" b="1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8D54FDF-BBE6-A14E-89E0-3A3DC1964CA8}"/>
              </a:ext>
            </a:extLst>
          </p:cNvPr>
          <p:cNvGrpSpPr/>
          <p:nvPr userDrawn="1"/>
        </p:nvGrpSpPr>
        <p:grpSpPr>
          <a:xfrm>
            <a:off x="11407155" y="-3175"/>
            <a:ext cx="782832" cy="1616075"/>
            <a:chOff x="11407155" y="-3175"/>
            <a:chExt cx="782832" cy="1616075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44485F25-D30A-6B47-954B-D8C92E7CA02D}"/>
                </a:ext>
              </a:extLst>
            </p:cNvPr>
            <p:cNvSpPr/>
            <p:nvPr userDrawn="1"/>
          </p:nvSpPr>
          <p:spPr bwMode="gray">
            <a:xfrm>
              <a:off x="11407155" y="-3175"/>
              <a:ext cx="782832" cy="1126893"/>
            </a:xfrm>
            <a:custGeom>
              <a:avLst/>
              <a:gdLst>
                <a:gd name="connsiteX0" fmla="*/ 401444 w 817757"/>
                <a:gd name="connsiteY0" fmla="*/ 0 h 1152293"/>
                <a:gd name="connsiteX1" fmla="*/ 0 w 817757"/>
                <a:gd name="connsiteY1" fmla="*/ 624468 h 1152293"/>
                <a:gd name="connsiteX2" fmla="*/ 817757 w 817757"/>
                <a:gd name="connsiteY2" fmla="*/ 1152293 h 1152293"/>
                <a:gd name="connsiteX3" fmla="*/ 817757 w 817757"/>
                <a:gd name="connsiteY3" fmla="*/ 22302 h 1152293"/>
                <a:gd name="connsiteX4" fmla="*/ 401444 w 817757"/>
                <a:gd name="connsiteY4" fmla="*/ 0 h 1152293"/>
                <a:gd name="connsiteX0" fmla="*/ 401444 w 817757"/>
                <a:gd name="connsiteY0" fmla="*/ 0 h 1152293"/>
                <a:gd name="connsiteX1" fmla="*/ 0 w 817757"/>
                <a:gd name="connsiteY1" fmla="*/ 624468 h 1152293"/>
                <a:gd name="connsiteX2" fmla="*/ 817757 w 817757"/>
                <a:gd name="connsiteY2" fmla="*/ 1152293 h 1152293"/>
                <a:gd name="connsiteX3" fmla="*/ 782832 w 817757"/>
                <a:gd name="connsiteY3" fmla="*/ 77 h 1152293"/>
                <a:gd name="connsiteX4" fmla="*/ 401444 w 817757"/>
                <a:gd name="connsiteY4" fmla="*/ 0 h 1152293"/>
                <a:gd name="connsiteX0" fmla="*/ 401444 w 782832"/>
                <a:gd name="connsiteY0" fmla="*/ 0 h 1123718"/>
                <a:gd name="connsiteX1" fmla="*/ 0 w 782832"/>
                <a:gd name="connsiteY1" fmla="*/ 624468 h 1123718"/>
                <a:gd name="connsiteX2" fmla="*/ 773307 w 782832"/>
                <a:gd name="connsiteY2" fmla="*/ 1123718 h 1123718"/>
                <a:gd name="connsiteX3" fmla="*/ 782832 w 782832"/>
                <a:gd name="connsiteY3" fmla="*/ 77 h 1123718"/>
                <a:gd name="connsiteX4" fmla="*/ 401444 w 782832"/>
                <a:gd name="connsiteY4" fmla="*/ 0 h 1123718"/>
                <a:gd name="connsiteX0" fmla="*/ 401444 w 782832"/>
                <a:gd name="connsiteY0" fmla="*/ 0 h 1126893"/>
                <a:gd name="connsiteX1" fmla="*/ 0 w 782832"/>
                <a:gd name="connsiteY1" fmla="*/ 624468 h 1126893"/>
                <a:gd name="connsiteX2" fmla="*/ 782832 w 782832"/>
                <a:gd name="connsiteY2" fmla="*/ 1126893 h 1126893"/>
                <a:gd name="connsiteX3" fmla="*/ 782832 w 782832"/>
                <a:gd name="connsiteY3" fmla="*/ 77 h 1126893"/>
                <a:gd name="connsiteX4" fmla="*/ 401444 w 782832"/>
                <a:gd name="connsiteY4" fmla="*/ 0 h 1126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2832" h="1126893">
                  <a:moveTo>
                    <a:pt x="401444" y="0"/>
                  </a:moveTo>
                  <a:lnTo>
                    <a:pt x="0" y="624468"/>
                  </a:lnTo>
                  <a:lnTo>
                    <a:pt x="782832" y="1126893"/>
                  </a:lnTo>
                  <a:lnTo>
                    <a:pt x="782832" y="77"/>
                  </a:lnTo>
                  <a:lnTo>
                    <a:pt x="401444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871CAD8B-B355-8147-9114-4F60B175B93C}"/>
                </a:ext>
              </a:extLst>
            </p:cNvPr>
            <p:cNvSpPr/>
            <p:nvPr userDrawn="1"/>
          </p:nvSpPr>
          <p:spPr bwMode="gray">
            <a:xfrm>
              <a:off x="11407775" y="615950"/>
              <a:ext cx="781050" cy="996950"/>
            </a:xfrm>
            <a:custGeom>
              <a:avLst/>
              <a:gdLst>
                <a:gd name="connsiteX0" fmla="*/ 0 w 774700"/>
                <a:gd name="connsiteY0" fmla="*/ 0 h 993775"/>
                <a:gd name="connsiteX1" fmla="*/ 774700 w 774700"/>
                <a:gd name="connsiteY1" fmla="*/ 504825 h 993775"/>
                <a:gd name="connsiteX2" fmla="*/ 774700 w 774700"/>
                <a:gd name="connsiteY2" fmla="*/ 993775 h 993775"/>
                <a:gd name="connsiteX3" fmla="*/ 0 w 774700"/>
                <a:gd name="connsiteY3" fmla="*/ 0 h 993775"/>
                <a:gd name="connsiteX0" fmla="*/ 0 w 781050"/>
                <a:gd name="connsiteY0" fmla="*/ 0 h 996950"/>
                <a:gd name="connsiteX1" fmla="*/ 781050 w 781050"/>
                <a:gd name="connsiteY1" fmla="*/ 508000 h 996950"/>
                <a:gd name="connsiteX2" fmla="*/ 781050 w 781050"/>
                <a:gd name="connsiteY2" fmla="*/ 996950 h 996950"/>
                <a:gd name="connsiteX3" fmla="*/ 0 w 781050"/>
                <a:gd name="connsiteY3" fmla="*/ 0 h 996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1050" h="996950">
                  <a:moveTo>
                    <a:pt x="0" y="0"/>
                  </a:moveTo>
                  <a:lnTo>
                    <a:pt x="781050" y="508000"/>
                  </a:lnTo>
                  <a:lnTo>
                    <a:pt x="781050" y="996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0B49AA3-1CC9-634D-952A-CE13E3048353}"/>
              </a:ext>
            </a:extLst>
          </p:cNvPr>
          <p:cNvGrpSpPr/>
          <p:nvPr userDrawn="1"/>
        </p:nvGrpSpPr>
        <p:grpSpPr>
          <a:xfrm>
            <a:off x="8096248" y="5459110"/>
            <a:ext cx="4097470" cy="1407582"/>
            <a:chOff x="8096248" y="5459110"/>
            <a:chExt cx="4097470" cy="1407582"/>
          </a:xfrm>
        </p:grpSpPr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A35ACEF-9A36-E341-BF2E-E75F8D8821FB}"/>
                </a:ext>
              </a:extLst>
            </p:cNvPr>
            <p:cNvSpPr/>
            <p:nvPr userDrawn="1"/>
          </p:nvSpPr>
          <p:spPr bwMode="gray">
            <a:xfrm>
              <a:off x="8126215" y="5479326"/>
              <a:ext cx="4067503" cy="1387366"/>
            </a:xfrm>
            <a:custGeom>
              <a:avLst/>
              <a:gdLst>
                <a:gd name="connsiteX0" fmla="*/ 4056993 w 4067503"/>
                <a:gd name="connsiteY0" fmla="*/ 0 h 1387366"/>
                <a:gd name="connsiteX1" fmla="*/ 3489434 w 4067503"/>
                <a:gd name="connsiteY1" fmla="*/ 609600 h 1387366"/>
                <a:gd name="connsiteX2" fmla="*/ 3121572 w 4067503"/>
                <a:gd name="connsiteY2" fmla="*/ 504497 h 1387366"/>
                <a:gd name="connsiteX3" fmla="*/ 714703 w 4067503"/>
                <a:gd name="connsiteY3" fmla="*/ 1093076 h 1387366"/>
                <a:gd name="connsiteX4" fmla="*/ 0 w 4067503"/>
                <a:gd name="connsiteY4" fmla="*/ 1387366 h 1387366"/>
                <a:gd name="connsiteX5" fmla="*/ 4067503 w 4067503"/>
                <a:gd name="connsiteY5" fmla="*/ 1387366 h 1387366"/>
                <a:gd name="connsiteX6" fmla="*/ 4056993 w 4067503"/>
                <a:gd name="connsiteY6" fmla="*/ 0 h 1387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7503" h="1387366">
                  <a:moveTo>
                    <a:pt x="4056993" y="0"/>
                  </a:moveTo>
                  <a:lnTo>
                    <a:pt x="3489434" y="609600"/>
                  </a:lnTo>
                  <a:lnTo>
                    <a:pt x="3121572" y="504497"/>
                  </a:lnTo>
                  <a:lnTo>
                    <a:pt x="714703" y="1093076"/>
                  </a:lnTo>
                  <a:lnTo>
                    <a:pt x="0" y="1387366"/>
                  </a:lnTo>
                  <a:lnTo>
                    <a:pt x="4067503" y="1387366"/>
                  </a:lnTo>
                  <a:cubicBezTo>
                    <a:pt x="4064000" y="924911"/>
                    <a:pt x="4060496" y="462455"/>
                    <a:pt x="4056993" y="0"/>
                  </a:cubicBez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A039A7E-F602-E041-80C6-DBA788889101}"/>
                </a:ext>
              </a:extLst>
            </p:cNvPr>
            <p:cNvGrpSpPr/>
            <p:nvPr userDrawn="1"/>
          </p:nvGrpSpPr>
          <p:grpSpPr>
            <a:xfrm flipH="1">
              <a:off x="8096248" y="5459110"/>
              <a:ext cx="4092577" cy="1403351"/>
              <a:chOff x="-2" y="5454650"/>
              <a:chExt cx="4092577" cy="1403351"/>
            </a:xfrm>
          </p:grpSpPr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F262194E-E0FB-474F-8754-189BF7C40C96}"/>
                  </a:ext>
                </a:extLst>
              </p:cNvPr>
              <p:cNvSpPr/>
              <p:nvPr userDrawn="1"/>
            </p:nvSpPr>
            <p:spPr bwMode="gray">
              <a:xfrm>
                <a:off x="0" y="5454650"/>
                <a:ext cx="596900" cy="755650"/>
              </a:xfrm>
              <a:custGeom>
                <a:avLst/>
                <a:gdLst>
                  <a:gd name="connsiteX0" fmla="*/ 0 w 939800"/>
                  <a:gd name="connsiteY0" fmla="*/ 755650 h 755650"/>
                  <a:gd name="connsiteX1" fmla="*/ 939800 w 939800"/>
                  <a:gd name="connsiteY1" fmla="*/ 504825 h 755650"/>
                  <a:gd name="connsiteX2" fmla="*/ 0 w 939800"/>
                  <a:gd name="connsiteY2" fmla="*/ 0 h 755650"/>
                  <a:gd name="connsiteX3" fmla="*/ 0 w 939800"/>
                  <a:gd name="connsiteY3" fmla="*/ 755650 h 755650"/>
                  <a:gd name="connsiteX0" fmla="*/ 0 w 596900"/>
                  <a:gd name="connsiteY0" fmla="*/ 755650 h 755650"/>
                  <a:gd name="connsiteX1" fmla="*/ 596900 w 596900"/>
                  <a:gd name="connsiteY1" fmla="*/ 606425 h 755650"/>
                  <a:gd name="connsiteX2" fmla="*/ 0 w 596900"/>
                  <a:gd name="connsiteY2" fmla="*/ 0 h 755650"/>
                  <a:gd name="connsiteX3" fmla="*/ 0 w 596900"/>
                  <a:gd name="connsiteY3" fmla="*/ 755650 h 755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6900" h="755650">
                    <a:moveTo>
                      <a:pt x="0" y="755650"/>
                    </a:moveTo>
                    <a:lnTo>
                      <a:pt x="596900" y="606425"/>
                    </a:lnTo>
                    <a:lnTo>
                      <a:pt x="0" y="0"/>
                    </a:lnTo>
                    <a:lnTo>
                      <a:pt x="0" y="755650"/>
                    </a:lnTo>
                    <a:close/>
                  </a:path>
                </a:pathLst>
              </a:custGeom>
              <a:solidFill>
                <a:srgbClr val="EB3246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C896DB7A-928D-4248-B19B-243A9CA3FE59}"/>
                  </a:ext>
                </a:extLst>
              </p:cNvPr>
              <p:cNvSpPr/>
              <p:nvPr userDrawn="1"/>
            </p:nvSpPr>
            <p:spPr bwMode="gray">
              <a:xfrm>
                <a:off x="936625" y="5959475"/>
                <a:ext cx="2425700" cy="895350"/>
              </a:xfrm>
              <a:custGeom>
                <a:avLst/>
                <a:gdLst>
                  <a:gd name="connsiteX0" fmla="*/ 0 w 2425700"/>
                  <a:gd name="connsiteY0" fmla="*/ 0 h 895350"/>
                  <a:gd name="connsiteX1" fmla="*/ 1463675 w 2425700"/>
                  <a:gd name="connsiteY1" fmla="*/ 895350 h 895350"/>
                  <a:gd name="connsiteX2" fmla="*/ 2425700 w 2425700"/>
                  <a:gd name="connsiteY2" fmla="*/ 612775 h 895350"/>
                  <a:gd name="connsiteX3" fmla="*/ 0 w 2425700"/>
                  <a:gd name="connsiteY3" fmla="*/ 0 h 89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5700" h="895350">
                    <a:moveTo>
                      <a:pt x="0" y="0"/>
                    </a:moveTo>
                    <a:lnTo>
                      <a:pt x="1463675" y="895350"/>
                    </a:lnTo>
                    <a:lnTo>
                      <a:pt x="2425700" y="6127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565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651C75A0-CD1A-9F47-B5E8-117AAE6E8F30}"/>
                  </a:ext>
                </a:extLst>
              </p:cNvPr>
              <p:cNvSpPr/>
              <p:nvPr userDrawn="1"/>
            </p:nvSpPr>
            <p:spPr bwMode="gray">
              <a:xfrm>
                <a:off x="0" y="5959475"/>
                <a:ext cx="1044575" cy="733425"/>
              </a:xfrm>
              <a:custGeom>
                <a:avLst/>
                <a:gdLst>
                  <a:gd name="connsiteX0" fmla="*/ 0 w 1044575"/>
                  <a:gd name="connsiteY0" fmla="*/ 250825 h 733425"/>
                  <a:gd name="connsiteX1" fmla="*/ 933450 w 1044575"/>
                  <a:gd name="connsiteY1" fmla="*/ 0 h 733425"/>
                  <a:gd name="connsiteX2" fmla="*/ 1044575 w 1044575"/>
                  <a:gd name="connsiteY2" fmla="*/ 733425 h 733425"/>
                  <a:gd name="connsiteX3" fmla="*/ 0 w 1044575"/>
                  <a:gd name="connsiteY3" fmla="*/ 412750 h 733425"/>
                  <a:gd name="connsiteX4" fmla="*/ 0 w 1044575"/>
                  <a:gd name="connsiteY4" fmla="*/ 250825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4575" h="733425">
                    <a:moveTo>
                      <a:pt x="0" y="250825"/>
                    </a:moveTo>
                    <a:lnTo>
                      <a:pt x="933450" y="0"/>
                    </a:lnTo>
                    <a:lnTo>
                      <a:pt x="1044575" y="733425"/>
                    </a:lnTo>
                    <a:lnTo>
                      <a:pt x="0" y="412750"/>
                    </a:lnTo>
                    <a:lnTo>
                      <a:pt x="0" y="25082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BB595D99-0465-5046-9E46-D8B826997DD1}"/>
                  </a:ext>
                </a:extLst>
              </p:cNvPr>
              <p:cNvSpPr/>
              <p:nvPr userDrawn="1"/>
            </p:nvSpPr>
            <p:spPr bwMode="gray">
              <a:xfrm>
                <a:off x="3355975" y="6569075"/>
                <a:ext cx="736600" cy="288926"/>
              </a:xfrm>
              <a:custGeom>
                <a:avLst/>
                <a:gdLst>
                  <a:gd name="connsiteX0" fmla="*/ 6350 w 736600"/>
                  <a:gd name="connsiteY0" fmla="*/ 0 h 288925"/>
                  <a:gd name="connsiteX1" fmla="*/ 736600 w 736600"/>
                  <a:gd name="connsiteY1" fmla="*/ 288925 h 288925"/>
                  <a:gd name="connsiteX2" fmla="*/ 0 w 736600"/>
                  <a:gd name="connsiteY2" fmla="*/ 288925 h 288925"/>
                  <a:gd name="connsiteX3" fmla="*/ 6350 w 736600"/>
                  <a:gd name="connsiteY3" fmla="*/ 0 h 288925"/>
                  <a:gd name="connsiteX0" fmla="*/ 6350 w 736600"/>
                  <a:gd name="connsiteY0" fmla="*/ 0 h 288925"/>
                  <a:gd name="connsiteX1" fmla="*/ 736600 w 736600"/>
                  <a:gd name="connsiteY1" fmla="*/ 288925 h 288925"/>
                  <a:gd name="connsiteX2" fmla="*/ 0 w 736600"/>
                  <a:gd name="connsiteY2" fmla="*/ 288925 h 288925"/>
                  <a:gd name="connsiteX3" fmla="*/ 6350 w 736600"/>
                  <a:gd name="connsiteY3" fmla="*/ 0 h 288925"/>
                  <a:gd name="connsiteX0" fmla="*/ 6350 w 736600"/>
                  <a:gd name="connsiteY0" fmla="*/ 0 h 282575"/>
                  <a:gd name="connsiteX1" fmla="*/ 736600 w 736600"/>
                  <a:gd name="connsiteY1" fmla="*/ 282575 h 282575"/>
                  <a:gd name="connsiteX2" fmla="*/ 0 w 736600"/>
                  <a:gd name="connsiteY2" fmla="*/ 282575 h 282575"/>
                  <a:gd name="connsiteX3" fmla="*/ 6350 w 736600"/>
                  <a:gd name="connsiteY3" fmla="*/ 0 h 282575"/>
                  <a:gd name="connsiteX0" fmla="*/ 6350 w 736600"/>
                  <a:gd name="connsiteY0" fmla="*/ 0 h 282575"/>
                  <a:gd name="connsiteX1" fmla="*/ 736600 w 736600"/>
                  <a:gd name="connsiteY1" fmla="*/ 282575 h 282575"/>
                  <a:gd name="connsiteX2" fmla="*/ 0 w 736600"/>
                  <a:gd name="connsiteY2" fmla="*/ 282575 h 282575"/>
                  <a:gd name="connsiteX3" fmla="*/ 6350 w 736600"/>
                  <a:gd name="connsiteY3" fmla="*/ 0 h 282575"/>
                  <a:gd name="connsiteX0" fmla="*/ 0 w 736600"/>
                  <a:gd name="connsiteY0" fmla="*/ 0 h 279400"/>
                  <a:gd name="connsiteX1" fmla="*/ 736600 w 736600"/>
                  <a:gd name="connsiteY1" fmla="*/ 279400 h 279400"/>
                  <a:gd name="connsiteX2" fmla="*/ 0 w 736600"/>
                  <a:gd name="connsiteY2" fmla="*/ 279400 h 279400"/>
                  <a:gd name="connsiteX3" fmla="*/ 0 w 736600"/>
                  <a:gd name="connsiteY3" fmla="*/ 0 h 279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6600" h="279400">
                    <a:moveTo>
                      <a:pt x="0" y="0"/>
                    </a:moveTo>
                    <a:lnTo>
                      <a:pt x="736600" y="279400"/>
                    </a:lnTo>
                    <a:lnTo>
                      <a:pt x="0" y="279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98887562-8F48-3B4B-9630-5F7CEAF187E5}"/>
                  </a:ext>
                </a:extLst>
              </p:cNvPr>
              <p:cNvSpPr/>
              <p:nvPr userDrawn="1"/>
            </p:nvSpPr>
            <p:spPr bwMode="gray">
              <a:xfrm>
                <a:off x="2403475" y="6569075"/>
                <a:ext cx="955675" cy="288925"/>
              </a:xfrm>
              <a:custGeom>
                <a:avLst/>
                <a:gdLst>
                  <a:gd name="connsiteX0" fmla="*/ 0 w 955675"/>
                  <a:gd name="connsiteY0" fmla="*/ 285750 h 288925"/>
                  <a:gd name="connsiteX1" fmla="*/ 955675 w 955675"/>
                  <a:gd name="connsiteY1" fmla="*/ 0 h 288925"/>
                  <a:gd name="connsiteX2" fmla="*/ 955675 w 955675"/>
                  <a:gd name="connsiteY2" fmla="*/ 288925 h 288925"/>
                  <a:gd name="connsiteX3" fmla="*/ 0 w 955675"/>
                  <a:gd name="connsiteY3" fmla="*/ 285750 h 288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5675" h="288925">
                    <a:moveTo>
                      <a:pt x="0" y="285750"/>
                    </a:moveTo>
                    <a:lnTo>
                      <a:pt x="955675" y="0"/>
                    </a:lnTo>
                    <a:lnTo>
                      <a:pt x="955675" y="288925"/>
                    </a:lnTo>
                    <a:lnTo>
                      <a:pt x="0" y="285750"/>
                    </a:lnTo>
                    <a:close/>
                  </a:path>
                </a:pathLst>
              </a:custGeom>
              <a:solidFill>
                <a:srgbClr val="BD384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9EB2CCD6-4FA2-2444-B525-53ED214A3C9A}"/>
                  </a:ext>
                </a:extLst>
              </p:cNvPr>
              <p:cNvSpPr/>
              <p:nvPr userDrawn="1"/>
            </p:nvSpPr>
            <p:spPr bwMode="gray">
              <a:xfrm>
                <a:off x="933450" y="5956300"/>
                <a:ext cx="1466850" cy="898525"/>
              </a:xfrm>
              <a:custGeom>
                <a:avLst/>
                <a:gdLst>
                  <a:gd name="connsiteX0" fmla="*/ 0 w 1466850"/>
                  <a:gd name="connsiteY0" fmla="*/ 0 h 898525"/>
                  <a:gd name="connsiteX1" fmla="*/ 1466850 w 1466850"/>
                  <a:gd name="connsiteY1" fmla="*/ 898525 h 898525"/>
                  <a:gd name="connsiteX2" fmla="*/ 663575 w 1466850"/>
                  <a:gd name="connsiteY2" fmla="*/ 898525 h 898525"/>
                  <a:gd name="connsiteX3" fmla="*/ 111125 w 1466850"/>
                  <a:gd name="connsiteY3" fmla="*/ 733425 h 898525"/>
                  <a:gd name="connsiteX4" fmla="*/ 0 w 1466850"/>
                  <a:gd name="connsiteY4" fmla="*/ 0 h 898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6850" h="898525">
                    <a:moveTo>
                      <a:pt x="0" y="0"/>
                    </a:moveTo>
                    <a:lnTo>
                      <a:pt x="1466850" y="898525"/>
                    </a:lnTo>
                    <a:lnTo>
                      <a:pt x="663575" y="898525"/>
                    </a:lnTo>
                    <a:lnTo>
                      <a:pt x="111125" y="7334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B918B0C9-A14C-4D42-A7FF-2E86DE63C0D7}"/>
                  </a:ext>
                </a:extLst>
              </p:cNvPr>
              <p:cNvSpPr/>
              <p:nvPr userDrawn="1"/>
            </p:nvSpPr>
            <p:spPr bwMode="gray">
              <a:xfrm>
                <a:off x="-2" y="6683376"/>
                <a:ext cx="1593852" cy="171450"/>
              </a:xfrm>
              <a:custGeom>
                <a:avLst/>
                <a:gdLst>
                  <a:gd name="connsiteX0" fmla="*/ 1035050 w 1581150"/>
                  <a:gd name="connsiteY0" fmla="*/ 0 h 174625"/>
                  <a:gd name="connsiteX1" fmla="*/ 0 w 1581150"/>
                  <a:gd name="connsiteY1" fmla="*/ 174625 h 174625"/>
                  <a:gd name="connsiteX2" fmla="*/ 1581150 w 1581150"/>
                  <a:gd name="connsiteY2" fmla="*/ 174625 h 174625"/>
                  <a:gd name="connsiteX3" fmla="*/ 1035050 w 1581150"/>
                  <a:gd name="connsiteY3" fmla="*/ 0 h 174625"/>
                  <a:gd name="connsiteX0" fmla="*/ 1031900 w 1581150"/>
                  <a:gd name="connsiteY0" fmla="*/ 0 h 171450"/>
                  <a:gd name="connsiteX1" fmla="*/ 0 w 1581150"/>
                  <a:gd name="connsiteY1" fmla="*/ 171450 h 171450"/>
                  <a:gd name="connsiteX2" fmla="*/ 1581150 w 1581150"/>
                  <a:gd name="connsiteY2" fmla="*/ 171450 h 171450"/>
                  <a:gd name="connsiteX3" fmla="*/ 1031900 w 1581150"/>
                  <a:gd name="connsiteY3" fmla="*/ 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81150" h="171450">
                    <a:moveTo>
                      <a:pt x="1031900" y="0"/>
                    </a:moveTo>
                    <a:lnTo>
                      <a:pt x="0" y="171450"/>
                    </a:lnTo>
                    <a:lnTo>
                      <a:pt x="1581150" y="171450"/>
                    </a:lnTo>
                    <a:lnTo>
                      <a:pt x="10319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EE33F9B6-5B53-9740-B208-EF7E80E8EDAC}"/>
                  </a:ext>
                </a:extLst>
              </p:cNvPr>
              <p:cNvSpPr/>
              <p:nvPr userDrawn="1"/>
            </p:nvSpPr>
            <p:spPr bwMode="gray">
              <a:xfrm>
                <a:off x="1" y="6372226"/>
                <a:ext cx="1044575" cy="482600"/>
              </a:xfrm>
              <a:custGeom>
                <a:avLst/>
                <a:gdLst>
                  <a:gd name="connsiteX0" fmla="*/ 0 w 1012825"/>
                  <a:gd name="connsiteY0" fmla="*/ 0 h 492125"/>
                  <a:gd name="connsiteX1" fmla="*/ 1012825 w 1012825"/>
                  <a:gd name="connsiteY1" fmla="*/ 311150 h 492125"/>
                  <a:gd name="connsiteX2" fmla="*/ 0 w 1012825"/>
                  <a:gd name="connsiteY2" fmla="*/ 492125 h 492125"/>
                  <a:gd name="connsiteX3" fmla="*/ 0 w 1012825"/>
                  <a:gd name="connsiteY3" fmla="*/ 0 h 492125"/>
                  <a:gd name="connsiteX0" fmla="*/ 0 w 1035050"/>
                  <a:gd name="connsiteY0" fmla="*/ 0 h 492125"/>
                  <a:gd name="connsiteX1" fmla="*/ 1035050 w 1035050"/>
                  <a:gd name="connsiteY1" fmla="*/ 314388 h 492125"/>
                  <a:gd name="connsiteX2" fmla="*/ 0 w 1035050"/>
                  <a:gd name="connsiteY2" fmla="*/ 492125 h 492125"/>
                  <a:gd name="connsiteX3" fmla="*/ 0 w 1035050"/>
                  <a:gd name="connsiteY3" fmla="*/ 0 h 492125"/>
                  <a:gd name="connsiteX0" fmla="*/ 0 w 1044575"/>
                  <a:gd name="connsiteY0" fmla="*/ 0 h 492125"/>
                  <a:gd name="connsiteX1" fmla="*/ 1044575 w 1044575"/>
                  <a:gd name="connsiteY1" fmla="*/ 317626 h 492125"/>
                  <a:gd name="connsiteX2" fmla="*/ 0 w 1044575"/>
                  <a:gd name="connsiteY2" fmla="*/ 492125 h 492125"/>
                  <a:gd name="connsiteX3" fmla="*/ 0 w 1044575"/>
                  <a:gd name="connsiteY3" fmla="*/ 0 h 492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4575" h="492125">
                    <a:moveTo>
                      <a:pt x="0" y="0"/>
                    </a:moveTo>
                    <a:lnTo>
                      <a:pt x="1044575" y="317626"/>
                    </a:lnTo>
                    <a:lnTo>
                      <a:pt x="0" y="4921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565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CBC6694-6833-C94C-B8DB-F5572B2A4C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983762" y="6125308"/>
              <a:ext cx="1035130" cy="6421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648464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>
            <a:spLocks noGrp="1"/>
          </p:cNvSpPr>
          <p:nvPr>
            <p:ph idx="1" hasCustomPrompt="1"/>
          </p:nvPr>
        </p:nvSpPr>
        <p:spPr>
          <a:xfrm>
            <a:off x="596746" y="1266825"/>
            <a:ext cx="10968355" cy="33033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aseline="0">
                <a:solidFill>
                  <a:schemeClr val="tx1"/>
                </a:solidFill>
                <a:latin typeface="Arial" pitchFamily="34" charset="0"/>
              </a:defRPr>
            </a:lvl1pPr>
            <a:lvl2pPr marL="272968" indent="-26503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635" indent="-215935">
              <a:spcBef>
                <a:spcPts val="600"/>
              </a:spcBef>
              <a:buFont typeface="Verdana" pitchFamily="34" charset="0"/>
              <a:buChar char="−"/>
              <a:tabLst/>
              <a:defRPr sz="1600">
                <a:solidFill>
                  <a:schemeClr val="tx1"/>
                </a:solidFill>
              </a:defRPr>
            </a:lvl3pPr>
            <a:lvl4pPr marL="804622" indent="-215935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607" indent="-215935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277" indent="-174573">
              <a:spcBef>
                <a:spcPts val="600"/>
              </a:spcBef>
              <a:defRPr sz="1400"/>
            </a:lvl6pPr>
            <a:lvl7pPr marL="1168049" indent="-215935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 dirty="0"/>
              <a:t>Click to enter text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4"/>
          </p:nvPr>
        </p:nvSpPr>
        <p:spPr>
          <a:xfrm>
            <a:off x="596747" y="1744720"/>
            <a:ext cx="10968355" cy="463703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buNone/>
              <a:defRPr lang="en-GB" sz="1799" kern="1200" baseline="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596746" y="185739"/>
            <a:ext cx="9997058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0877" y="6555658"/>
            <a:ext cx="261592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88"/>
          <p:cNvSpPr>
            <a:spLocks noGrp="1"/>
          </p:cNvSpPr>
          <p:nvPr>
            <p:ph type="ftr" sz="quarter" idx="3"/>
          </p:nvPr>
        </p:nvSpPr>
        <p:spPr>
          <a:xfrm>
            <a:off x="3867607" y="6555600"/>
            <a:ext cx="4682493" cy="169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algn="ctr" defTabSz="914126" rtl="0" eaLnBrk="1" latinLnBrk="0" hangingPunct="1">
              <a:defRPr lang="en-US" sz="1000" b="0" i="0" u="none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GB"/>
              <a:t>Footer appears here, if required.</a:t>
            </a:r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2"/>
          </p:nvPr>
        </p:nvSpPr>
        <p:spPr>
          <a:xfrm>
            <a:off x="2525163" y="6553908"/>
            <a:ext cx="1317331" cy="1692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>
            <a:lvl1pPr>
              <a:defRPr lang="en-GB" sz="1000" b="0" i="0" u="none" smtClean="0"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algn="ctr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921"/>
      </p:ext>
    </p:extLst>
  </p:cSld>
  <p:clrMapOvr>
    <a:masterClrMapping/>
  </p:clrMapOvr>
  <p:hf hdr="0" ftr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6745" y="2984417"/>
            <a:ext cx="7494824" cy="1730375"/>
          </a:xfrm>
        </p:spPr>
        <p:txBody>
          <a:bodyPr wrap="square" lIns="0" tIns="0" rIns="0" bIns="0" anchor="t" anchorCtr="0">
            <a:normAutofit/>
          </a:bodyPr>
          <a:lstStyle>
            <a:lvl1pPr algn="l">
              <a:defRPr sz="3599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0877" y="6555658"/>
            <a:ext cx="261592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1" t="30042" r="9955" b="-1797"/>
          <a:stretch/>
        </p:blipFill>
        <p:spPr>
          <a:xfrm>
            <a:off x="5806487" y="-13064"/>
            <a:ext cx="6377985" cy="3442063"/>
          </a:xfrm>
          <a:prstGeom prst="rect">
            <a:avLst/>
          </a:prstGeom>
        </p:spPr>
      </p:pic>
      <p:sp>
        <p:nvSpPr>
          <p:cNvPr id="9" name="Footer Placeholder 88"/>
          <p:cNvSpPr>
            <a:spLocks noGrp="1"/>
          </p:cNvSpPr>
          <p:nvPr>
            <p:ph type="ftr" sz="quarter" idx="3"/>
          </p:nvPr>
        </p:nvSpPr>
        <p:spPr>
          <a:xfrm>
            <a:off x="3867607" y="6555600"/>
            <a:ext cx="4682493" cy="169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algn="ctr" defTabSz="914126" rtl="0" eaLnBrk="1" latinLnBrk="0" hangingPunct="1">
              <a:defRPr lang="en-US" sz="1000" b="0" i="0" u="none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GB"/>
              <a:t>Footer appears here, if required.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2"/>
          </p:nvPr>
        </p:nvSpPr>
        <p:spPr>
          <a:xfrm>
            <a:off x="2525163" y="6553908"/>
            <a:ext cx="1317331" cy="1692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>
            <a:lvl1pPr>
              <a:defRPr lang="en-GB" sz="1000" b="0" i="0" u="none" smtClean="0"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algn="ctr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843942"/>
      </p:ext>
    </p:extLst>
  </p:cSld>
  <p:clrMapOvr>
    <a:masterClrMapping/>
  </p:clrMapOvr>
  <p:hf hdr="0" ftr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gray">
          <a:xfrm>
            <a:off x="0" y="1477774"/>
            <a:ext cx="12188825" cy="2317016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67" tIns="60933" rIns="121867" bIns="60933" rtlCol="0" anchor="ctr"/>
          <a:lstStyle/>
          <a:p>
            <a:pPr algn="ctr"/>
            <a:endParaRPr lang="en-US" sz="1799" noProof="0" dirty="0"/>
          </a:p>
        </p:txBody>
      </p:sp>
      <p:sp>
        <p:nvSpPr>
          <p:cNvPr id="7" name="Freeform 6"/>
          <p:cNvSpPr>
            <a:spLocks noEditPoints="1"/>
          </p:cNvSpPr>
          <p:nvPr/>
        </p:nvSpPr>
        <p:spPr bwMode="gray">
          <a:xfrm>
            <a:off x="491538" y="1572786"/>
            <a:ext cx="755490" cy="594844"/>
          </a:xfrm>
          <a:custGeom>
            <a:avLst/>
            <a:gdLst>
              <a:gd name="T0" fmla="*/ 488 w 1342"/>
              <a:gd name="T1" fmla="*/ 1055 h 1055"/>
              <a:gd name="T2" fmla="*/ 0 w 1342"/>
              <a:gd name="T3" fmla="*/ 1055 h 1055"/>
              <a:gd name="T4" fmla="*/ 0 w 1342"/>
              <a:gd name="T5" fmla="*/ 707 h 1055"/>
              <a:gd name="T6" fmla="*/ 37 w 1342"/>
              <a:gd name="T7" fmla="*/ 372 h 1055"/>
              <a:gd name="T8" fmla="*/ 175 w 1342"/>
              <a:gd name="T9" fmla="*/ 153 h 1055"/>
              <a:gd name="T10" fmla="*/ 432 w 1342"/>
              <a:gd name="T11" fmla="*/ 0 h 1055"/>
              <a:gd name="T12" fmla="*/ 528 w 1342"/>
              <a:gd name="T13" fmla="*/ 202 h 1055"/>
              <a:gd name="T14" fmla="*/ 318 w 1342"/>
              <a:gd name="T15" fmla="*/ 337 h 1055"/>
              <a:gd name="T16" fmla="*/ 252 w 1342"/>
              <a:gd name="T17" fmla="*/ 568 h 1055"/>
              <a:gd name="T18" fmla="*/ 488 w 1342"/>
              <a:gd name="T19" fmla="*/ 568 h 1055"/>
              <a:gd name="T20" fmla="*/ 488 w 1342"/>
              <a:gd name="T21" fmla="*/ 1055 h 1055"/>
              <a:gd name="T22" fmla="*/ 1302 w 1342"/>
              <a:gd name="T23" fmla="*/ 1055 h 1055"/>
              <a:gd name="T24" fmla="*/ 814 w 1342"/>
              <a:gd name="T25" fmla="*/ 1055 h 1055"/>
              <a:gd name="T26" fmla="*/ 814 w 1342"/>
              <a:gd name="T27" fmla="*/ 707 h 1055"/>
              <a:gd name="T28" fmla="*/ 851 w 1342"/>
              <a:gd name="T29" fmla="*/ 372 h 1055"/>
              <a:gd name="T30" fmla="*/ 990 w 1342"/>
              <a:gd name="T31" fmla="*/ 153 h 1055"/>
              <a:gd name="T32" fmla="*/ 1246 w 1342"/>
              <a:gd name="T33" fmla="*/ 0 h 1055"/>
              <a:gd name="T34" fmla="*/ 1342 w 1342"/>
              <a:gd name="T35" fmla="*/ 202 h 1055"/>
              <a:gd name="T36" fmla="*/ 1132 w 1342"/>
              <a:gd name="T37" fmla="*/ 337 h 1055"/>
              <a:gd name="T38" fmla="*/ 1066 w 1342"/>
              <a:gd name="T39" fmla="*/ 568 h 1055"/>
              <a:gd name="T40" fmla="*/ 1302 w 1342"/>
              <a:gd name="T41" fmla="*/ 568 h 1055"/>
              <a:gd name="T42" fmla="*/ 1302 w 1342"/>
              <a:gd name="T43" fmla="*/ 1055 h 10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42" h="1055">
                <a:moveTo>
                  <a:pt x="488" y="1055"/>
                </a:moveTo>
                <a:cubicBezTo>
                  <a:pt x="0" y="1055"/>
                  <a:pt x="0" y="1055"/>
                  <a:pt x="0" y="1055"/>
                </a:cubicBezTo>
                <a:cubicBezTo>
                  <a:pt x="0" y="707"/>
                  <a:pt x="0" y="707"/>
                  <a:pt x="0" y="707"/>
                </a:cubicBezTo>
                <a:cubicBezTo>
                  <a:pt x="0" y="565"/>
                  <a:pt x="12" y="454"/>
                  <a:pt x="37" y="372"/>
                </a:cubicBezTo>
                <a:cubicBezTo>
                  <a:pt x="62" y="291"/>
                  <a:pt x="108" y="218"/>
                  <a:pt x="175" y="153"/>
                </a:cubicBezTo>
                <a:cubicBezTo>
                  <a:pt x="242" y="88"/>
                  <a:pt x="328" y="37"/>
                  <a:pt x="432" y="0"/>
                </a:cubicBezTo>
                <a:cubicBezTo>
                  <a:pt x="528" y="202"/>
                  <a:pt x="528" y="202"/>
                  <a:pt x="528" y="202"/>
                </a:cubicBezTo>
                <a:cubicBezTo>
                  <a:pt x="430" y="234"/>
                  <a:pt x="361" y="279"/>
                  <a:pt x="318" y="337"/>
                </a:cubicBezTo>
                <a:cubicBezTo>
                  <a:pt x="276" y="395"/>
                  <a:pt x="254" y="472"/>
                  <a:pt x="252" y="568"/>
                </a:cubicBezTo>
                <a:cubicBezTo>
                  <a:pt x="488" y="568"/>
                  <a:pt x="488" y="568"/>
                  <a:pt x="488" y="568"/>
                </a:cubicBezTo>
                <a:lnTo>
                  <a:pt x="488" y="1055"/>
                </a:lnTo>
                <a:close/>
                <a:moveTo>
                  <a:pt x="1302" y="1055"/>
                </a:moveTo>
                <a:cubicBezTo>
                  <a:pt x="814" y="1055"/>
                  <a:pt x="814" y="1055"/>
                  <a:pt x="814" y="1055"/>
                </a:cubicBezTo>
                <a:cubicBezTo>
                  <a:pt x="814" y="707"/>
                  <a:pt x="814" y="707"/>
                  <a:pt x="814" y="707"/>
                </a:cubicBezTo>
                <a:cubicBezTo>
                  <a:pt x="814" y="564"/>
                  <a:pt x="826" y="453"/>
                  <a:pt x="851" y="372"/>
                </a:cubicBezTo>
                <a:cubicBezTo>
                  <a:pt x="876" y="291"/>
                  <a:pt x="922" y="218"/>
                  <a:pt x="990" y="153"/>
                </a:cubicBezTo>
                <a:cubicBezTo>
                  <a:pt x="1058" y="88"/>
                  <a:pt x="1143" y="37"/>
                  <a:pt x="1246" y="0"/>
                </a:cubicBezTo>
                <a:cubicBezTo>
                  <a:pt x="1342" y="202"/>
                  <a:pt x="1342" y="202"/>
                  <a:pt x="1342" y="202"/>
                </a:cubicBezTo>
                <a:cubicBezTo>
                  <a:pt x="1244" y="234"/>
                  <a:pt x="1175" y="279"/>
                  <a:pt x="1132" y="337"/>
                </a:cubicBezTo>
                <a:cubicBezTo>
                  <a:pt x="1090" y="395"/>
                  <a:pt x="1068" y="472"/>
                  <a:pt x="1066" y="568"/>
                </a:cubicBezTo>
                <a:cubicBezTo>
                  <a:pt x="1302" y="568"/>
                  <a:pt x="1302" y="568"/>
                  <a:pt x="1302" y="568"/>
                </a:cubicBezTo>
                <a:lnTo>
                  <a:pt x="1302" y="1055"/>
                </a:lnTo>
                <a:close/>
              </a:path>
            </a:pathLst>
          </a:custGeom>
          <a:solidFill>
            <a:srgbClr val="FFFFCC">
              <a:alpha val="20000"/>
            </a:srgbClr>
          </a:solidFill>
          <a:ln>
            <a:noFill/>
          </a:ln>
        </p:spPr>
        <p:txBody>
          <a:bodyPr vert="horz" wrap="square" lIns="121867" tIns="60933" rIns="121867" bIns="60933" numCol="1" anchor="t" anchorCtr="0" compatLnSpc="1">
            <a:prstTxWarp prst="textNoShape">
              <a:avLst/>
            </a:prstTxWarp>
          </a:bodyPr>
          <a:lstStyle/>
          <a:p>
            <a:endParaRPr lang="en-US" sz="1799" noProof="0" dirty="0"/>
          </a:p>
        </p:txBody>
      </p:sp>
      <p:sp>
        <p:nvSpPr>
          <p:cNvPr id="23" name="Title Placeholder 1"/>
          <p:cNvSpPr>
            <a:spLocks noGrp="1"/>
          </p:cNvSpPr>
          <p:nvPr>
            <p:ph type="title"/>
          </p:nvPr>
        </p:nvSpPr>
        <p:spPr>
          <a:xfrm>
            <a:off x="596746" y="185739"/>
            <a:ext cx="9987217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7"/>
          </p:nvPr>
        </p:nvSpPr>
        <p:spPr bwMode="white">
          <a:xfrm>
            <a:off x="598863" y="1845001"/>
            <a:ext cx="10966238" cy="180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2399" b="1" i="1">
                <a:solidFill>
                  <a:schemeClr val="bg1"/>
                </a:solidFill>
                <a:latin typeface="Arial" pitchFamily="34" charset="0"/>
              </a:defRPr>
            </a:lvl1pPr>
            <a:lvl2pPr marL="0" indent="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None/>
              <a:defRPr sz="1799" baseline="0">
                <a:solidFill>
                  <a:schemeClr val="bg1"/>
                </a:solidFill>
                <a:latin typeface="Arial" pitchFamily="34" charset="0"/>
              </a:defRPr>
            </a:lvl2pPr>
            <a:lvl3pPr marL="274556" indent="-274556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799">
                <a:solidFill>
                  <a:schemeClr val="bg1"/>
                </a:solidFill>
                <a:latin typeface="Arial" pitchFamily="34" charset="0"/>
              </a:defRPr>
            </a:lvl3pPr>
            <a:lvl4pPr marL="810970" indent="-27455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799">
                <a:solidFill>
                  <a:schemeClr val="bg1"/>
                </a:solidFill>
                <a:latin typeface="Arial" pitchFamily="34" charset="0"/>
              </a:defRPr>
            </a:lvl4pPr>
            <a:lvl5pPr marL="1074416" indent="-26344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0877" y="6555658"/>
            <a:ext cx="261592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0"/>
          <p:cNvSpPr>
            <a:spLocks noGrp="1"/>
          </p:cNvSpPr>
          <p:nvPr>
            <p:ph sz="quarter" idx="18"/>
          </p:nvPr>
        </p:nvSpPr>
        <p:spPr>
          <a:xfrm>
            <a:off x="598863" y="4077000"/>
            <a:ext cx="10966238" cy="230475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None/>
              <a:defRPr sz="2399" b="0" i="0">
                <a:solidFill>
                  <a:schemeClr val="tx1"/>
                </a:solidFill>
                <a:latin typeface="Arial" pitchFamily="34" charset="0"/>
              </a:defRPr>
            </a:lvl1pPr>
            <a:lvl2pPr marL="263446" indent="-26344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799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536414" indent="-272968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799" b="0" i="0">
                <a:solidFill>
                  <a:schemeClr val="tx1"/>
                </a:solidFill>
                <a:latin typeface="Arial" pitchFamily="34" charset="0"/>
              </a:defRPr>
            </a:lvl3pPr>
            <a:lvl4pPr marL="810970" indent="-27455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799">
                <a:solidFill>
                  <a:schemeClr val="bg1"/>
                </a:solidFill>
                <a:latin typeface="Arial" pitchFamily="34" charset="0"/>
              </a:defRPr>
            </a:lvl4pPr>
            <a:lvl5pPr marL="1074416" indent="-26344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Footer Placeholder 88"/>
          <p:cNvSpPr>
            <a:spLocks noGrp="1"/>
          </p:cNvSpPr>
          <p:nvPr>
            <p:ph type="ftr" sz="quarter" idx="3"/>
          </p:nvPr>
        </p:nvSpPr>
        <p:spPr>
          <a:xfrm>
            <a:off x="3867607" y="6555600"/>
            <a:ext cx="4682493" cy="169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algn="ctr" defTabSz="914126" rtl="0" eaLnBrk="1" latinLnBrk="0" hangingPunct="1">
              <a:defRPr lang="en-US" sz="1000" b="0" i="0" u="none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GB"/>
              <a:t>Footer appears here, if required.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2"/>
          </p:nvPr>
        </p:nvSpPr>
        <p:spPr>
          <a:xfrm>
            <a:off x="2525163" y="6553908"/>
            <a:ext cx="1317331" cy="1692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>
            <a:lvl1pPr>
              <a:defRPr lang="en-GB" sz="1000" b="0" i="0" u="none" smtClean="0"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algn="ctr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99661"/>
      </p:ext>
    </p:extLst>
  </p:cSld>
  <p:clrMapOvr>
    <a:masterClrMapping/>
  </p:clrMapOvr>
  <p:hf hdr="0" ft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ient Re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gray">
          <a:xfrm>
            <a:off x="0" y="4064734"/>
            <a:ext cx="12188825" cy="2317016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67" tIns="60933" rIns="121867" bIns="60933" rtlCol="0" anchor="ctr"/>
          <a:lstStyle/>
          <a:p>
            <a:pPr algn="ctr"/>
            <a:endParaRPr lang="en-US" sz="1799" noProof="0" dirty="0"/>
          </a:p>
        </p:txBody>
      </p:sp>
      <p:sp>
        <p:nvSpPr>
          <p:cNvPr id="7" name="Freeform 6"/>
          <p:cNvSpPr>
            <a:spLocks noEditPoints="1"/>
          </p:cNvSpPr>
          <p:nvPr/>
        </p:nvSpPr>
        <p:spPr bwMode="ltGray">
          <a:xfrm>
            <a:off x="7965926" y="4159746"/>
            <a:ext cx="755490" cy="594844"/>
          </a:xfrm>
          <a:custGeom>
            <a:avLst/>
            <a:gdLst>
              <a:gd name="T0" fmla="*/ 488 w 1342"/>
              <a:gd name="T1" fmla="*/ 1055 h 1055"/>
              <a:gd name="T2" fmla="*/ 0 w 1342"/>
              <a:gd name="T3" fmla="*/ 1055 h 1055"/>
              <a:gd name="T4" fmla="*/ 0 w 1342"/>
              <a:gd name="T5" fmla="*/ 707 h 1055"/>
              <a:gd name="T6" fmla="*/ 37 w 1342"/>
              <a:gd name="T7" fmla="*/ 372 h 1055"/>
              <a:gd name="T8" fmla="*/ 175 w 1342"/>
              <a:gd name="T9" fmla="*/ 153 h 1055"/>
              <a:gd name="T10" fmla="*/ 432 w 1342"/>
              <a:gd name="T11" fmla="*/ 0 h 1055"/>
              <a:gd name="T12" fmla="*/ 528 w 1342"/>
              <a:gd name="T13" fmla="*/ 202 h 1055"/>
              <a:gd name="T14" fmla="*/ 318 w 1342"/>
              <a:gd name="T15" fmla="*/ 337 h 1055"/>
              <a:gd name="T16" fmla="*/ 252 w 1342"/>
              <a:gd name="T17" fmla="*/ 568 h 1055"/>
              <a:gd name="T18" fmla="*/ 488 w 1342"/>
              <a:gd name="T19" fmla="*/ 568 h 1055"/>
              <a:gd name="T20" fmla="*/ 488 w 1342"/>
              <a:gd name="T21" fmla="*/ 1055 h 1055"/>
              <a:gd name="T22" fmla="*/ 1302 w 1342"/>
              <a:gd name="T23" fmla="*/ 1055 h 1055"/>
              <a:gd name="T24" fmla="*/ 814 w 1342"/>
              <a:gd name="T25" fmla="*/ 1055 h 1055"/>
              <a:gd name="T26" fmla="*/ 814 w 1342"/>
              <a:gd name="T27" fmla="*/ 707 h 1055"/>
              <a:gd name="T28" fmla="*/ 851 w 1342"/>
              <a:gd name="T29" fmla="*/ 372 h 1055"/>
              <a:gd name="T30" fmla="*/ 990 w 1342"/>
              <a:gd name="T31" fmla="*/ 153 h 1055"/>
              <a:gd name="T32" fmla="*/ 1246 w 1342"/>
              <a:gd name="T33" fmla="*/ 0 h 1055"/>
              <a:gd name="T34" fmla="*/ 1342 w 1342"/>
              <a:gd name="T35" fmla="*/ 202 h 1055"/>
              <a:gd name="T36" fmla="*/ 1132 w 1342"/>
              <a:gd name="T37" fmla="*/ 337 h 1055"/>
              <a:gd name="T38" fmla="*/ 1066 w 1342"/>
              <a:gd name="T39" fmla="*/ 568 h 1055"/>
              <a:gd name="T40" fmla="*/ 1302 w 1342"/>
              <a:gd name="T41" fmla="*/ 568 h 1055"/>
              <a:gd name="T42" fmla="*/ 1302 w 1342"/>
              <a:gd name="T43" fmla="*/ 1055 h 10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42" h="1055">
                <a:moveTo>
                  <a:pt x="488" y="1055"/>
                </a:moveTo>
                <a:cubicBezTo>
                  <a:pt x="0" y="1055"/>
                  <a:pt x="0" y="1055"/>
                  <a:pt x="0" y="1055"/>
                </a:cubicBezTo>
                <a:cubicBezTo>
                  <a:pt x="0" y="707"/>
                  <a:pt x="0" y="707"/>
                  <a:pt x="0" y="707"/>
                </a:cubicBezTo>
                <a:cubicBezTo>
                  <a:pt x="0" y="565"/>
                  <a:pt x="12" y="454"/>
                  <a:pt x="37" y="372"/>
                </a:cubicBezTo>
                <a:cubicBezTo>
                  <a:pt x="62" y="291"/>
                  <a:pt x="108" y="218"/>
                  <a:pt x="175" y="153"/>
                </a:cubicBezTo>
                <a:cubicBezTo>
                  <a:pt x="242" y="88"/>
                  <a:pt x="328" y="37"/>
                  <a:pt x="432" y="0"/>
                </a:cubicBezTo>
                <a:cubicBezTo>
                  <a:pt x="528" y="202"/>
                  <a:pt x="528" y="202"/>
                  <a:pt x="528" y="202"/>
                </a:cubicBezTo>
                <a:cubicBezTo>
                  <a:pt x="430" y="234"/>
                  <a:pt x="361" y="279"/>
                  <a:pt x="318" y="337"/>
                </a:cubicBezTo>
                <a:cubicBezTo>
                  <a:pt x="276" y="395"/>
                  <a:pt x="254" y="472"/>
                  <a:pt x="252" y="568"/>
                </a:cubicBezTo>
                <a:cubicBezTo>
                  <a:pt x="488" y="568"/>
                  <a:pt x="488" y="568"/>
                  <a:pt x="488" y="568"/>
                </a:cubicBezTo>
                <a:lnTo>
                  <a:pt x="488" y="1055"/>
                </a:lnTo>
                <a:close/>
                <a:moveTo>
                  <a:pt x="1302" y="1055"/>
                </a:moveTo>
                <a:cubicBezTo>
                  <a:pt x="814" y="1055"/>
                  <a:pt x="814" y="1055"/>
                  <a:pt x="814" y="1055"/>
                </a:cubicBezTo>
                <a:cubicBezTo>
                  <a:pt x="814" y="707"/>
                  <a:pt x="814" y="707"/>
                  <a:pt x="814" y="707"/>
                </a:cubicBezTo>
                <a:cubicBezTo>
                  <a:pt x="814" y="564"/>
                  <a:pt x="826" y="453"/>
                  <a:pt x="851" y="372"/>
                </a:cubicBezTo>
                <a:cubicBezTo>
                  <a:pt x="876" y="291"/>
                  <a:pt x="922" y="218"/>
                  <a:pt x="990" y="153"/>
                </a:cubicBezTo>
                <a:cubicBezTo>
                  <a:pt x="1058" y="88"/>
                  <a:pt x="1143" y="37"/>
                  <a:pt x="1246" y="0"/>
                </a:cubicBezTo>
                <a:cubicBezTo>
                  <a:pt x="1342" y="202"/>
                  <a:pt x="1342" y="202"/>
                  <a:pt x="1342" y="202"/>
                </a:cubicBezTo>
                <a:cubicBezTo>
                  <a:pt x="1244" y="234"/>
                  <a:pt x="1175" y="279"/>
                  <a:pt x="1132" y="337"/>
                </a:cubicBezTo>
                <a:cubicBezTo>
                  <a:pt x="1090" y="395"/>
                  <a:pt x="1068" y="472"/>
                  <a:pt x="1066" y="568"/>
                </a:cubicBezTo>
                <a:cubicBezTo>
                  <a:pt x="1302" y="568"/>
                  <a:pt x="1302" y="568"/>
                  <a:pt x="1302" y="568"/>
                </a:cubicBezTo>
                <a:lnTo>
                  <a:pt x="1302" y="1055"/>
                </a:lnTo>
                <a:close/>
              </a:path>
            </a:pathLst>
          </a:custGeom>
          <a:solidFill>
            <a:srgbClr val="FFFFCC">
              <a:alpha val="20000"/>
            </a:srgbClr>
          </a:solidFill>
          <a:ln>
            <a:noFill/>
          </a:ln>
        </p:spPr>
        <p:txBody>
          <a:bodyPr vert="horz" wrap="square" lIns="121867" tIns="60933" rIns="121867" bIns="60933" numCol="1" anchor="t" anchorCtr="0" compatLnSpc="1">
            <a:prstTxWarp prst="textNoShape">
              <a:avLst/>
            </a:prstTxWarp>
          </a:bodyPr>
          <a:lstStyle/>
          <a:p>
            <a:endParaRPr lang="en-US" sz="1799" noProof="0" dirty="0"/>
          </a:p>
        </p:txBody>
      </p:sp>
      <p:sp>
        <p:nvSpPr>
          <p:cNvPr id="23" name="Title Placeholder 1"/>
          <p:cNvSpPr>
            <a:spLocks noGrp="1"/>
          </p:cNvSpPr>
          <p:nvPr>
            <p:ph type="title"/>
          </p:nvPr>
        </p:nvSpPr>
        <p:spPr>
          <a:xfrm>
            <a:off x="596746" y="185739"/>
            <a:ext cx="9987217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7"/>
          </p:nvPr>
        </p:nvSpPr>
        <p:spPr bwMode="white">
          <a:xfrm>
            <a:off x="8109888" y="4431961"/>
            <a:ext cx="3455213" cy="180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600" b="0" i="1">
                <a:solidFill>
                  <a:schemeClr val="bg1"/>
                </a:solidFill>
                <a:latin typeface="Arial" pitchFamily="34" charset="0"/>
              </a:defRPr>
            </a:lvl1pPr>
            <a:lvl2pPr marL="0" indent="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None/>
              <a:defRPr sz="1400" baseline="0">
                <a:solidFill>
                  <a:schemeClr val="bg1"/>
                </a:solidFill>
                <a:latin typeface="Arial" pitchFamily="34" charset="0"/>
              </a:defRPr>
            </a:lvl2pPr>
            <a:lvl3pPr marL="177747" indent="-177747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bg1"/>
                </a:solidFill>
                <a:latin typeface="Arial" pitchFamily="34" charset="0"/>
              </a:defRPr>
            </a:lvl3pPr>
            <a:lvl4pPr marL="810970" indent="-27455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799">
                <a:solidFill>
                  <a:schemeClr val="bg1"/>
                </a:solidFill>
                <a:latin typeface="Arial" pitchFamily="34" charset="0"/>
              </a:defRPr>
            </a:lvl4pPr>
            <a:lvl5pPr marL="1074416" indent="-26344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0877" y="6555658"/>
            <a:ext cx="261592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0"/>
          <p:cNvSpPr>
            <a:spLocks noGrp="1"/>
          </p:cNvSpPr>
          <p:nvPr>
            <p:ph sz="quarter" idx="18"/>
          </p:nvPr>
        </p:nvSpPr>
        <p:spPr>
          <a:xfrm>
            <a:off x="598862" y="1291912"/>
            <a:ext cx="3455100" cy="271308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799" b="0" i="0">
                <a:solidFill>
                  <a:schemeClr val="tx1"/>
                </a:solidFill>
                <a:latin typeface="Arial" pitchFamily="34" charset="0"/>
              </a:defRPr>
            </a:lvl1pPr>
            <a:lvl2pPr marL="180921" indent="-180921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4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841" indent="-180921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400" b="0" i="0">
                <a:solidFill>
                  <a:schemeClr val="tx1"/>
                </a:solidFill>
                <a:latin typeface="Arial" pitchFamily="34" charset="0"/>
              </a:defRPr>
            </a:lvl3pPr>
            <a:lvl4pPr marL="810970" indent="-27455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799">
                <a:solidFill>
                  <a:schemeClr val="bg1"/>
                </a:solidFill>
                <a:latin typeface="Arial" pitchFamily="34" charset="0"/>
              </a:defRPr>
            </a:lvl4pPr>
            <a:lvl5pPr marL="1074416" indent="-26344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Content Placeholder 20"/>
          <p:cNvSpPr>
            <a:spLocks noGrp="1"/>
          </p:cNvSpPr>
          <p:nvPr>
            <p:ph sz="quarter" idx="19"/>
          </p:nvPr>
        </p:nvSpPr>
        <p:spPr bwMode="white">
          <a:xfrm>
            <a:off x="602807" y="4431961"/>
            <a:ext cx="7147175" cy="180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799" b="0" i="0">
                <a:solidFill>
                  <a:schemeClr val="bg1"/>
                </a:solidFill>
                <a:latin typeface="Arial" pitchFamily="34" charset="0"/>
              </a:defRPr>
            </a:lvl1pPr>
            <a:lvl2pPr marL="177747" indent="-177747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799" i="0" baseline="0">
                <a:solidFill>
                  <a:schemeClr val="bg1"/>
                </a:solidFill>
                <a:latin typeface="Arial" pitchFamily="34" charset="0"/>
              </a:defRPr>
            </a:lvl2pPr>
            <a:lvl3pPr marL="355493" indent="-177747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799" i="0">
                <a:solidFill>
                  <a:schemeClr val="bg1"/>
                </a:solidFill>
                <a:latin typeface="Arial" pitchFamily="34" charset="0"/>
              </a:defRPr>
            </a:lvl3pPr>
            <a:lvl4pPr marL="810970" indent="-27455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799">
                <a:solidFill>
                  <a:schemeClr val="bg1"/>
                </a:solidFill>
                <a:latin typeface="Arial" pitchFamily="34" charset="0"/>
              </a:defRPr>
            </a:lvl4pPr>
            <a:lvl5pPr marL="1074416" indent="-26344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4" name="Straight Connector 3"/>
          <p:cNvCxnSpPr/>
          <p:nvPr/>
        </p:nvCxnSpPr>
        <p:spPr bwMode="gray">
          <a:xfrm>
            <a:off x="4210203" y="1268414"/>
            <a:ext cx="0" cy="2736587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  <a:headEnd/>
            <a:tailEnd/>
          </a:ln>
          <a:effectLst/>
        </p:spPr>
      </p:cxnSp>
      <p:cxnSp>
        <p:nvCxnSpPr>
          <p:cNvPr id="15" name="Straight Connector 14"/>
          <p:cNvCxnSpPr/>
          <p:nvPr/>
        </p:nvCxnSpPr>
        <p:spPr bwMode="gray">
          <a:xfrm>
            <a:off x="7978622" y="1268414"/>
            <a:ext cx="0" cy="2736587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  <a:headEnd/>
            <a:tailEnd/>
          </a:ln>
          <a:effectLst/>
        </p:spPr>
      </p:cxnSp>
      <p:sp>
        <p:nvSpPr>
          <p:cNvPr id="16" name="Content Placeholder 20"/>
          <p:cNvSpPr>
            <a:spLocks noGrp="1"/>
          </p:cNvSpPr>
          <p:nvPr>
            <p:ph sz="quarter" idx="20"/>
          </p:nvPr>
        </p:nvSpPr>
        <p:spPr>
          <a:xfrm>
            <a:off x="4366863" y="1291912"/>
            <a:ext cx="3455100" cy="271308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799" b="0" i="0">
                <a:solidFill>
                  <a:schemeClr val="tx1"/>
                </a:solidFill>
                <a:latin typeface="Arial" pitchFamily="34" charset="0"/>
              </a:defRPr>
            </a:lvl1pPr>
            <a:lvl2pPr marL="180921" indent="-180921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4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841" indent="-180921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400" b="0" i="0">
                <a:solidFill>
                  <a:schemeClr val="tx1"/>
                </a:solidFill>
                <a:latin typeface="Arial" pitchFamily="34" charset="0"/>
              </a:defRPr>
            </a:lvl3pPr>
            <a:lvl4pPr marL="810970" indent="-27455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799">
                <a:solidFill>
                  <a:schemeClr val="bg1"/>
                </a:solidFill>
                <a:latin typeface="Arial" pitchFamily="34" charset="0"/>
              </a:defRPr>
            </a:lvl4pPr>
            <a:lvl5pPr marL="1074416" indent="-26344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Content Placeholder 20"/>
          <p:cNvSpPr>
            <a:spLocks noGrp="1"/>
          </p:cNvSpPr>
          <p:nvPr>
            <p:ph sz="quarter" idx="21"/>
          </p:nvPr>
        </p:nvSpPr>
        <p:spPr>
          <a:xfrm>
            <a:off x="8110000" y="1291912"/>
            <a:ext cx="3455100" cy="271308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799" b="0" i="0">
                <a:solidFill>
                  <a:schemeClr val="tx1"/>
                </a:solidFill>
                <a:latin typeface="Arial" pitchFamily="34" charset="0"/>
              </a:defRPr>
            </a:lvl1pPr>
            <a:lvl2pPr marL="180921" indent="-180921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4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841" indent="-180921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400" b="0" i="0">
                <a:solidFill>
                  <a:schemeClr val="tx1"/>
                </a:solidFill>
                <a:latin typeface="Arial" pitchFamily="34" charset="0"/>
              </a:defRPr>
            </a:lvl3pPr>
            <a:lvl4pPr marL="810970" indent="-27455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799">
                <a:solidFill>
                  <a:schemeClr val="bg1"/>
                </a:solidFill>
                <a:latin typeface="Arial" pitchFamily="34" charset="0"/>
              </a:defRPr>
            </a:lvl4pPr>
            <a:lvl5pPr marL="1074416" indent="-26344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Footer Placeholder 88"/>
          <p:cNvSpPr>
            <a:spLocks noGrp="1"/>
          </p:cNvSpPr>
          <p:nvPr>
            <p:ph type="ftr" sz="quarter" idx="3"/>
          </p:nvPr>
        </p:nvSpPr>
        <p:spPr>
          <a:xfrm>
            <a:off x="3867607" y="6555600"/>
            <a:ext cx="4682493" cy="169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algn="ctr" defTabSz="914126" rtl="0" eaLnBrk="1" latinLnBrk="0" hangingPunct="1">
              <a:defRPr lang="en-US" sz="1000" b="0" i="0" u="none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GB"/>
              <a:t>Footer appears here, if required.</a:t>
            </a:r>
          </a:p>
        </p:txBody>
      </p:sp>
      <p:sp>
        <p:nvSpPr>
          <p:cNvPr id="18" name="Date Placeholder 2"/>
          <p:cNvSpPr>
            <a:spLocks noGrp="1"/>
          </p:cNvSpPr>
          <p:nvPr>
            <p:ph type="dt" sz="half" idx="2"/>
          </p:nvPr>
        </p:nvSpPr>
        <p:spPr>
          <a:xfrm>
            <a:off x="2525163" y="6553908"/>
            <a:ext cx="1317331" cy="1692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>
            <a:lvl1pPr>
              <a:defRPr lang="en-GB" sz="1000" b="0" i="0" u="none" smtClean="0"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algn="ctr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05169"/>
      </p:ext>
    </p:extLst>
  </p:cSld>
  <p:clrMapOvr>
    <a:masterClrMapping/>
  </p:clrMapOvr>
  <p:hf hdr="0" ft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Placeholder 1"/>
          <p:cNvSpPr>
            <a:spLocks noGrp="1"/>
          </p:cNvSpPr>
          <p:nvPr>
            <p:ph type="title"/>
          </p:nvPr>
        </p:nvSpPr>
        <p:spPr>
          <a:xfrm>
            <a:off x="596746" y="185739"/>
            <a:ext cx="9987217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0877" y="6555658"/>
            <a:ext cx="261592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0"/>
          <p:cNvSpPr>
            <a:spLocks noGrp="1"/>
          </p:cNvSpPr>
          <p:nvPr>
            <p:ph sz="quarter" idx="18"/>
          </p:nvPr>
        </p:nvSpPr>
        <p:spPr>
          <a:xfrm>
            <a:off x="598862" y="1701000"/>
            <a:ext cx="3455100" cy="4680750"/>
          </a:xfrm>
          <a:prstGeom prst="rect">
            <a:avLst/>
          </a:prstGeom>
        </p:spPr>
        <p:txBody>
          <a:bodyPr lIns="122400" tIns="61200" rIns="122400" bIns="61200">
            <a:normAutofit/>
          </a:bodyPr>
          <a:lstStyle>
            <a:lvl1pPr marL="0" indent="0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None/>
              <a:defRPr sz="1799" b="0" i="0">
                <a:solidFill>
                  <a:schemeClr val="tx1"/>
                </a:solidFill>
                <a:latin typeface="Arial" pitchFamily="34" charset="0"/>
              </a:defRPr>
            </a:lvl1pPr>
            <a:lvl2pPr marL="180921" indent="-180921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4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841" indent="-180921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400" b="0" i="0">
                <a:solidFill>
                  <a:schemeClr val="tx1"/>
                </a:solidFill>
                <a:latin typeface="Arial" pitchFamily="34" charset="0"/>
              </a:defRPr>
            </a:lvl3pPr>
            <a:lvl4pPr marL="810970" indent="-27455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799">
                <a:solidFill>
                  <a:schemeClr val="bg1"/>
                </a:solidFill>
                <a:latin typeface="Arial" pitchFamily="34" charset="0"/>
              </a:defRPr>
            </a:lvl4pPr>
            <a:lvl5pPr marL="1074416" indent="-26344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4" name="Straight Connector 3"/>
          <p:cNvCxnSpPr/>
          <p:nvPr/>
        </p:nvCxnSpPr>
        <p:spPr bwMode="gray">
          <a:xfrm>
            <a:off x="4366863" y="1268414"/>
            <a:ext cx="0" cy="5113337"/>
          </a:xfrm>
          <a:prstGeom prst="line">
            <a:avLst/>
          </a:prstGeom>
          <a:noFill/>
          <a:ln w="19050">
            <a:solidFill>
              <a:schemeClr val="accent3"/>
            </a:solidFill>
            <a:round/>
            <a:headEnd/>
            <a:tailEnd/>
          </a:ln>
          <a:effectLst/>
        </p:spPr>
      </p:cxnSp>
      <p:cxnSp>
        <p:nvCxnSpPr>
          <p:cNvPr id="15" name="Straight Connector 14"/>
          <p:cNvCxnSpPr/>
          <p:nvPr/>
        </p:nvCxnSpPr>
        <p:spPr bwMode="gray">
          <a:xfrm>
            <a:off x="8109888" y="1268414"/>
            <a:ext cx="0" cy="5113337"/>
          </a:xfrm>
          <a:prstGeom prst="line">
            <a:avLst/>
          </a:prstGeom>
          <a:noFill/>
          <a:ln w="19050">
            <a:solidFill>
              <a:schemeClr val="accent3"/>
            </a:solidFill>
            <a:round/>
            <a:headEnd/>
            <a:tailEnd/>
          </a:ln>
          <a:effectLst/>
        </p:spPr>
      </p:cxnSp>
      <p:sp>
        <p:nvSpPr>
          <p:cNvPr id="16" name="Content Placeholder 20"/>
          <p:cNvSpPr>
            <a:spLocks noGrp="1"/>
          </p:cNvSpPr>
          <p:nvPr>
            <p:ph sz="quarter" idx="20"/>
          </p:nvPr>
        </p:nvSpPr>
        <p:spPr>
          <a:xfrm>
            <a:off x="4366863" y="1701000"/>
            <a:ext cx="3455100" cy="4680750"/>
          </a:xfrm>
          <a:prstGeom prst="rect">
            <a:avLst/>
          </a:prstGeom>
        </p:spPr>
        <p:txBody>
          <a:bodyPr lIns="122400" tIns="61200" rIns="122400" bIns="61200">
            <a:normAutofit/>
          </a:bodyPr>
          <a:lstStyle>
            <a:lvl1pPr marL="0" indent="0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None/>
              <a:defRPr sz="1799" b="0" i="0">
                <a:solidFill>
                  <a:schemeClr val="tx1"/>
                </a:solidFill>
                <a:latin typeface="Arial" pitchFamily="34" charset="0"/>
              </a:defRPr>
            </a:lvl1pPr>
            <a:lvl2pPr marL="180921" indent="-180921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4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841" indent="-180921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400" b="0" i="0">
                <a:solidFill>
                  <a:schemeClr val="tx1"/>
                </a:solidFill>
                <a:latin typeface="Arial" pitchFamily="34" charset="0"/>
              </a:defRPr>
            </a:lvl3pPr>
            <a:lvl4pPr marL="810970" indent="-27455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799">
                <a:solidFill>
                  <a:schemeClr val="bg1"/>
                </a:solidFill>
                <a:latin typeface="Arial" pitchFamily="34" charset="0"/>
              </a:defRPr>
            </a:lvl4pPr>
            <a:lvl5pPr marL="1074416" indent="-26344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Content Placeholder 20"/>
          <p:cNvSpPr>
            <a:spLocks noGrp="1"/>
          </p:cNvSpPr>
          <p:nvPr>
            <p:ph sz="quarter" idx="21"/>
          </p:nvPr>
        </p:nvSpPr>
        <p:spPr>
          <a:xfrm>
            <a:off x="8110000" y="1701000"/>
            <a:ext cx="3455100" cy="4680750"/>
          </a:xfrm>
          <a:prstGeom prst="rect">
            <a:avLst/>
          </a:prstGeom>
        </p:spPr>
        <p:txBody>
          <a:bodyPr lIns="122400" tIns="61200" rIns="122400" bIns="61200">
            <a:normAutofit/>
          </a:bodyPr>
          <a:lstStyle>
            <a:lvl1pPr marL="0" indent="0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None/>
              <a:defRPr sz="1799" b="0" i="0">
                <a:solidFill>
                  <a:schemeClr val="tx1"/>
                </a:solidFill>
                <a:latin typeface="Arial" pitchFamily="34" charset="0"/>
              </a:defRPr>
            </a:lvl1pPr>
            <a:lvl2pPr marL="180921" indent="-180921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4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841" indent="-180921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400" b="0" i="0">
                <a:solidFill>
                  <a:schemeClr val="tx1"/>
                </a:solidFill>
                <a:latin typeface="Arial" pitchFamily="34" charset="0"/>
              </a:defRPr>
            </a:lvl3pPr>
            <a:lvl4pPr marL="810970" indent="-27455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799">
                <a:solidFill>
                  <a:schemeClr val="bg1"/>
                </a:solidFill>
                <a:latin typeface="Arial" pitchFamily="34" charset="0"/>
              </a:defRPr>
            </a:lvl4pPr>
            <a:lvl5pPr marL="1074416" indent="-26344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 hasCustomPrompt="1"/>
          </p:nvPr>
        </p:nvSpPr>
        <p:spPr>
          <a:xfrm>
            <a:off x="596746" y="1266825"/>
            <a:ext cx="3455100" cy="434175"/>
          </a:xfrm>
          <a:prstGeom prst="rect">
            <a:avLst/>
          </a:prstGeom>
          <a:gradFill>
            <a:gsLst>
              <a:gs pos="0">
                <a:schemeClr val="accent2"/>
              </a:gs>
              <a:gs pos="31000">
                <a:schemeClr val="accent1"/>
              </a:gs>
              <a:gs pos="100000">
                <a:schemeClr val="accent3"/>
              </a:gs>
            </a:gsLst>
            <a:lin ang="12000000" scaled="0"/>
          </a:gradFill>
        </p:spPr>
        <p:txBody>
          <a:bodyPr lIns="122400" tIns="61200" rIns="122400" bIns="61200">
            <a:norm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1" baseline="0">
                <a:solidFill>
                  <a:schemeClr val="bg1"/>
                </a:solidFill>
                <a:latin typeface="Arial" pitchFamily="34" charset="0"/>
              </a:defRPr>
            </a:lvl1pPr>
            <a:lvl2pPr marL="272968" indent="-26503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635" indent="-215935">
              <a:spcBef>
                <a:spcPts val="600"/>
              </a:spcBef>
              <a:buFont typeface="Verdana" pitchFamily="34" charset="0"/>
              <a:buChar char="−"/>
              <a:tabLst/>
              <a:defRPr sz="1600">
                <a:solidFill>
                  <a:schemeClr val="tx1"/>
                </a:solidFill>
              </a:defRPr>
            </a:lvl3pPr>
            <a:lvl4pPr marL="804622" indent="-215935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607" indent="-215935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277" indent="-174573">
              <a:spcBef>
                <a:spcPts val="600"/>
              </a:spcBef>
              <a:defRPr sz="1400"/>
            </a:lvl6pPr>
            <a:lvl7pPr marL="1168049" indent="-215935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 dirty="0"/>
              <a:t>Click to enter text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2" hasCustomPrompt="1"/>
          </p:nvPr>
        </p:nvSpPr>
        <p:spPr>
          <a:xfrm>
            <a:off x="4366863" y="1266825"/>
            <a:ext cx="3455100" cy="434175"/>
          </a:xfrm>
          <a:prstGeom prst="rect">
            <a:avLst/>
          </a:prstGeom>
          <a:gradFill>
            <a:gsLst>
              <a:gs pos="0">
                <a:schemeClr val="accent2"/>
              </a:gs>
              <a:gs pos="31000">
                <a:schemeClr val="accent1"/>
              </a:gs>
              <a:gs pos="100000">
                <a:schemeClr val="accent3"/>
              </a:gs>
            </a:gsLst>
            <a:lin ang="12000000" scaled="0"/>
          </a:gradFill>
        </p:spPr>
        <p:txBody>
          <a:bodyPr lIns="122400" tIns="61200" rIns="122400" bIns="61200">
            <a:norm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1" baseline="0">
                <a:solidFill>
                  <a:schemeClr val="bg1"/>
                </a:solidFill>
                <a:latin typeface="Arial" pitchFamily="34" charset="0"/>
              </a:defRPr>
            </a:lvl1pPr>
            <a:lvl2pPr marL="272968" indent="-26503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635" indent="-215935">
              <a:spcBef>
                <a:spcPts val="600"/>
              </a:spcBef>
              <a:buFont typeface="Verdana" pitchFamily="34" charset="0"/>
              <a:buChar char="−"/>
              <a:tabLst/>
              <a:defRPr sz="1600">
                <a:solidFill>
                  <a:schemeClr val="tx1"/>
                </a:solidFill>
              </a:defRPr>
            </a:lvl3pPr>
            <a:lvl4pPr marL="804622" indent="-215935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607" indent="-215935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277" indent="-174573">
              <a:spcBef>
                <a:spcPts val="600"/>
              </a:spcBef>
              <a:defRPr sz="1400"/>
            </a:lvl6pPr>
            <a:lvl7pPr marL="1168049" indent="-215935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 dirty="0"/>
              <a:t>Click to enter text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3" hasCustomPrompt="1"/>
          </p:nvPr>
        </p:nvSpPr>
        <p:spPr>
          <a:xfrm>
            <a:off x="8110000" y="1266825"/>
            <a:ext cx="3455100" cy="434175"/>
          </a:xfrm>
          <a:prstGeom prst="rect">
            <a:avLst/>
          </a:prstGeom>
          <a:gradFill>
            <a:gsLst>
              <a:gs pos="0">
                <a:schemeClr val="accent2"/>
              </a:gs>
              <a:gs pos="31000">
                <a:schemeClr val="accent1"/>
              </a:gs>
              <a:gs pos="100000">
                <a:schemeClr val="accent3"/>
              </a:gs>
            </a:gsLst>
            <a:lin ang="12000000" scaled="0"/>
          </a:gradFill>
        </p:spPr>
        <p:txBody>
          <a:bodyPr lIns="122400" tIns="61200" rIns="122400" bIns="61200">
            <a:norm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1" baseline="0">
                <a:solidFill>
                  <a:schemeClr val="bg1"/>
                </a:solidFill>
                <a:latin typeface="Arial" pitchFamily="34" charset="0"/>
              </a:defRPr>
            </a:lvl1pPr>
            <a:lvl2pPr marL="272968" indent="-26503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635" indent="-215935">
              <a:spcBef>
                <a:spcPts val="600"/>
              </a:spcBef>
              <a:buFont typeface="Verdana" pitchFamily="34" charset="0"/>
              <a:buChar char="−"/>
              <a:tabLst/>
              <a:defRPr sz="1600">
                <a:solidFill>
                  <a:schemeClr val="tx1"/>
                </a:solidFill>
              </a:defRPr>
            </a:lvl3pPr>
            <a:lvl4pPr marL="804622" indent="-215935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607" indent="-215935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277" indent="-174573">
              <a:spcBef>
                <a:spcPts val="600"/>
              </a:spcBef>
              <a:defRPr sz="1400"/>
            </a:lvl6pPr>
            <a:lvl7pPr marL="1168049" indent="-215935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 dirty="0"/>
              <a:t>Click to enter text</a:t>
            </a:r>
          </a:p>
        </p:txBody>
      </p:sp>
      <p:cxnSp>
        <p:nvCxnSpPr>
          <p:cNvPr id="26" name="Straight Connector 25"/>
          <p:cNvCxnSpPr/>
          <p:nvPr/>
        </p:nvCxnSpPr>
        <p:spPr bwMode="gray">
          <a:xfrm>
            <a:off x="608115" y="1268414"/>
            <a:ext cx="0" cy="5113337"/>
          </a:xfrm>
          <a:prstGeom prst="line">
            <a:avLst/>
          </a:prstGeom>
          <a:noFill/>
          <a:ln w="19050">
            <a:solidFill>
              <a:schemeClr val="accent3"/>
            </a:solidFill>
            <a:round/>
            <a:headEnd/>
            <a:tailEnd/>
          </a:ln>
          <a:effectLst/>
        </p:spPr>
      </p:cxnSp>
      <p:sp>
        <p:nvSpPr>
          <p:cNvPr id="14" name="Footer Placeholder 88"/>
          <p:cNvSpPr>
            <a:spLocks noGrp="1"/>
          </p:cNvSpPr>
          <p:nvPr>
            <p:ph type="ftr" sz="quarter" idx="3"/>
          </p:nvPr>
        </p:nvSpPr>
        <p:spPr>
          <a:xfrm>
            <a:off x="3867607" y="6555600"/>
            <a:ext cx="4682493" cy="169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algn="ctr" defTabSz="914126" rtl="0" eaLnBrk="1" latinLnBrk="0" hangingPunct="1">
              <a:defRPr lang="en-US" sz="1000" b="0" i="0" u="none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GB"/>
              <a:t>Footer appears here, if required.</a:t>
            </a:r>
          </a:p>
        </p:txBody>
      </p:sp>
      <p:sp>
        <p:nvSpPr>
          <p:cNvPr id="18" name="Date Placeholder 2"/>
          <p:cNvSpPr>
            <a:spLocks noGrp="1"/>
          </p:cNvSpPr>
          <p:nvPr>
            <p:ph type="dt" sz="half" idx="2"/>
          </p:nvPr>
        </p:nvSpPr>
        <p:spPr>
          <a:xfrm>
            <a:off x="2525163" y="6553908"/>
            <a:ext cx="1317331" cy="1692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>
            <a:lvl1pPr>
              <a:defRPr lang="en-GB" sz="1000" b="0" i="0" u="none" smtClean="0"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algn="ctr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923868"/>
      </p:ext>
    </p:extLst>
  </p:cSld>
  <p:clrMapOvr>
    <a:masterClrMapping/>
  </p:clrMapOvr>
  <p:hf hdr="0" ft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36" r="15707" b="-1371"/>
          <a:stretch/>
        </p:blipFill>
        <p:spPr>
          <a:xfrm>
            <a:off x="803738" y="1"/>
            <a:ext cx="9798166" cy="276658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 noChangeAspect="1"/>
          </p:cNvSpPr>
          <p:nvPr>
            <p:ph type="pic" sz="quarter" idx="14"/>
          </p:nvPr>
        </p:nvSpPr>
        <p:spPr>
          <a:xfrm>
            <a:off x="596749" y="4016875"/>
            <a:ext cx="1080366" cy="1080000"/>
          </a:xfrm>
          <a:prstGeom prst="ellipse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GB" sz="1100" kern="1200" baseline="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20"/>
          <p:cNvSpPr>
            <a:spLocks noGrp="1" noChangeAspect="1"/>
          </p:cNvSpPr>
          <p:nvPr>
            <p:ph type="pic" sz="quarter" idx="15"/>
          </p:nvPr>
        </p:nvSpPr>
        <p:spPr>
          <a:xfrm>
            <a:off x="6310358" y="4016875"/>
            <a:ext cx="1080366" cy="1080000"/>
          </a:xfrm>
          <a:prstGeom prst="ellipse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GB" sz="1100" kern="1200" baseline="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596746" y="2612855"/>
            <a:ext cx="9997058" cy="92075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5" name="Content Placeholder 20"/>
          <p:cNvSpPr>
            <a:spLocks noGrp="1"/>
          </p:cNvSpPr>
          <p:nvPr>
            <p:ph sz="quarter" idx="17" hasCustomPrompt="1"/>
          </p:nvPr>
        </p:nvSpPr>
        <p:spPr>
          <a:xfrm>
            <a:off x="1843516" y="4013542"/>
            <a:ext cx="3747028" cy="215145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355493" indent="0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None/>
              <a:defRPr sz="1400" baseline="0">
                <a:solidFill>
                  <a:schemeClr val="tx1"/>
                </a:solidFill>
                <a:latin typeface="Arial" pitchFamily="34" charset="0"/>
              </a:defRPr>
            </a:lvl2pPr>
            <a:lvl3pPr marL="536414" indent="-272968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0970" indent="-27455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416" indent="-26344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Content Placeholder 20"/>
          <p:cNvSpPr>
            <a:spLocks noGrp="1"/>
          </p:cNvSpPr>
          <p:nvPr>
            <p:ph sz="quarter" idx="22" hasCustomPrompt="1"/>
          </p:nvPr>
        </p:nvSpPr>
        <p:spPr>
          <a:xfrm>
            <a:off x="7589390" y="4013541"/>
            <a:ext cx="3759654" cy="215145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355493" indent="0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None/>
              <a:defRPr sz="1400" baseline="0">
                <a:solidFill>
                  <a:schemeClr val="tx1"/>
                </a:solidFill>
                <a:latin typeface="Arial" pitchFamily="34" charset="0"/>
              </a:defRPr>
            </a:lvl2pPr>
            <a:lvl3pPr marL="536414" indent="-272968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0970" indent="-27455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416" indent="-26344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0877" y="6555658"/>
            <a:ext cx="261592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88"/>
          <p:cNvSpPr>
            <a:spLocks noGrp="1"/>
          </p:cNvSpPr>
          <p:nvPr>
            <p:ph type="ftr" sz="quarter" idx="3"/>
          </p:nvPr>
        </p:nvSpPr>
        <p:spPr>
          <a:xfrm>
            <a:off x="3867607" y="6555600"/>
            <a:ext cx="4682493" cy="169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algn="ctr" defTabSz="914126" rtl="0" eaLnBrk="1" latinLnBrk="0" hangingPunct="1">
              <a:defRPr lang="en-US" sz="1000" b="0" i="0" u="none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GB"/>
              <a:t>Footer appears here, if required.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2"/>
          </p:nvPr>
        </p:nvSpPr>
        <p:spPr>
          <a:xfrm>
            <a:off x="2525163" y="6553908"/>
            <a:ext cx="1317331" cy="1692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>
            <a:lvl1pPr>
              <a:defRPr lang="en-GB" sz="1000" b="0" i="0" u="none" smtClean="0"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algn="ctr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111129"/>
      </p:ext>
    </p:extLst>
  </p:cSld>
  <p:clrMapOvr>
    <a:masterClrMapping/>
  </p:clrMapOvr>
  <p:hf hdr="0" ftr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page for sales present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9" t="4295"/>
          <a:stretch/>
        </p:blipFill>
        <p:spPr>
          <a:xfrm>
            <a:off x="3783198" y="-11875"/>
            <a:ext cx="7349902" cy="5150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0625" y="1228996"/>
            <a:ext cx="8334197" cy="461665"/>
          </a:xfrm>
        </p:spPr>
        <p:txBody>
          <a:bodyPr wrap="square" lIns="0" tIns="0" rIns="0" bIns="0">
            <a:normAutofit/>
          </a:bodyPr>
          <a:lstStyle>
            <a:lvl1pPr algn="l">
              <a:defRPr sz="2999" baseline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Thank you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596745" y="2063330"/>
            <a:ext cx="8348076" cy="702365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0877" y="6555658"/>
            <a:ext cx="261592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88"/>
          <p:cNvSpPr>
            <a:spLocks noGrp="1"/>
          </p:cNvSpPr>
          <p:nvPr>
            <p:ph type="ftr" sz="quarter" idx="3"/>
          </p:nvPr>
        </p:nvSpPr>
        <p:spPr>
          <a:xfrm>
            <a:off x="3867607" y="6555600"/>
            <a:ext cx="4682493" cy="169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algn="ctr" defTabSz="914126" rtl="0" eaLnBrk="1" latinLnBrk="0" hangingPunct="1">
              <a:defRPr lang="en-US" sz="1000" b="0" i="0" u="none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GB"/>
              <a:t>Footer appears here, if required.</a:t>
            </a:r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2"/>
          </p:nvPr>
        </p:nvSpPr>
        <p:spPr>
          <a:xfrm>
            <a:off x="2525163" y="6553908"/>
            <a:ext cx="1317331" cy="1692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>
            <a:lvl1pPr>
              <a:defRPr lang="en-GB" sz="1000" b="0" i="0" u="none" smtClean="0"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algn="ctr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345290"/>
      </p:ext>
    </p:extLst>
  </p:cSld>
  <p:clrMapOvr>
    <a:masterClrMapping/>
  </p:clrMapOvr>
  <p:hf hdr="0" ftr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otati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63" y="2455424"/>
            <a:ext cx="11482510" cy="1947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6745" y="2984417"/>
            <a:ext cx="7494824" cy="1730375"/>
          </a:xfrm>
        </p:spPr>
        <p:txBody>
          <a:bodyPr wrap="square" lIns="0" tIns="0" rIns="0" bIns="0" anchor="t" anchorCtr="0">
            <a:normAutofit/>
          </a:bodyPr>
          <a:lstStyle>
            <a:lvl1pPr algn="l">
              <a:defRPr sz="3599" baseline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0877" y="6555658"/>
            <a:ext cx="261592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80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1" t="30043" r="9955" b="-474"/>
          <a:stretch/>
        </p:blipFill>
        <p:spPr>
          <a:xfrm>
            <a:off x="6322953" y="-13063"/>
            <a:ext cx="5861519" cy="310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65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>
            <a:extLst>
              <a:ext uri="{FF2B5EF4-FFF2-40B4-BE49-F238E27FC236}">
                <a16:creationId xmlns:a16="http://schemas.microsoft.com/office/drawing/2014/main" id="{709A301C-09AA-BD4F-8216-E67C4C1F5290}"/>
              </a:ext>
            </a:extLst>
          </p:cNvPr>
          <p:cNvSpPr/>
          <p:nvPr userDrawn="1"/>
        </p:nvSpPr>
        <p:spPr bwMode="gray">
          <a:xfrm>
            <a:off x="14990" y="989351"/>
            <a:ext cx="12157023" cy="5351488"/>
          </a:xfrm>
          <a:custGeom>
            <a:avLst/>
            <a:gdLst>
              <a:gd name="connsiteX0" fmla="*/ 14990 w 12157023"/>
              <a:gd name="connsiteY0" fmla="*/ 5351488 h 5351488"/>
              <a:gd name="connsiteX1" fmla="*/ 1364105 w 12157023"/>
              <a:gd name="connsiteY1" fmla="*/ 4721901 h 5351488"/>
              <a:gd name="connsiteX2" fmla="*/ 4901784 w 12157023"/>
              <a:gd name="connsiteY2" fmla="*/ 3897442 h 5351488"/>
              <a:gd name="connsiteX3" fmla="*/ 5981076 w 12157023"/>
              <a:gd name="connsiteY3" fmla="*/ 3522688 h 5351488"/>
              <a:gd name="connsiteX4" fmla="*/ 12157023 w 12157023"/>
              <a:gd name="connsiteY4" fmla="*/ 3522688 h 5351488"/>
              <a:gd name="connsiteX5" fmla="*/ 12157023 w 12157023"/>
              <a:gd name="connsiteY5" fmla="*/ 0 h 5351488"/>
              <a:gd name="connsiteX6" fmla="*/ 11227633 w 12157023"/>
              <a:gd name="connsiteY6" fmla="*/ 464695 h 5351488"/>
              <a:gd name="connsiteX7" fmla="*/ 8769246 w 12157023"/>
              <a:gd name="connsiteY7" fmla="*/ 1079292 h 5351488"/>
              <a:gd name="connsiteX8" fmla="*/ 8064708 w 12157023"/>
              <a:gd name="connsiteY8" fmla="*/ 1364105 h 5351488"/>
              <a:gd name="connsiteX9" fmla="*/ 0 w 12157023"/>
              <a:gd name="connsiteY9" fmla="*/ 1364105 h 5351488"/>
              <a:gd name="connsiteX10" fmla="*/ 14990 w 12157023"/>
              <a:gd name="connsiteY10" fmla="*/ 5351488 h 535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57023" h="5351488">
                <a:moveTo>
                  <a:pt x="14990" y="5351488"/>
                </a:moveTo>
                <a:lnTo>
                  <a:pt x="1364105" y="4721901"/>
                </a:lnTo>
                <a:lnTo>
                  <a:pt x="4901784" y="3897442"/>
                </a:lnTo>
                <a:lnTo>
                  <a:pt x="5981076" y="3522688"/>
                </a:lnTo>
                <a:lnTo>
                  <a:pt x="12157023" y="3522688"/>
                </a:lnTo>
                <a:lnTo>
                  <a:pt x="12157023" y="0"/>
                </a:lnTo>
                <a:lnTo>
                  <a:pt x="11227633" y="464695"/>
                </a:lnTo>
                <a:lnTo>
                  <a:pt x="8769246" y="1079292"/>
                </a:lnTo>
                <a:lnTo>
                  <a:pt x="8064708" y="1364105"/>
                </a:lnTo>
                <a:lnTo>
                  <a:pt x="0" y="1364105"/>
                </a:lnTo>
                <a:cubicBezTo>
                  <a:pt x="4997" y="2693233"/>
                  <a:pt x="9993" y="4022360"/>
                  <a:pt x="14990" y="5351488"/>
                </a:cubicBezTo>
                <a:close/>
              </a:path>
            </a:pathLst>
          </a:cu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sv-SE" sz="1600" b="1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EC9A83D-97D8-094C-A260-0F48BF15DB75}"/>
              </a:ext>
            </a:extLst>
          </p:cNvPr>
          <p:cNvGrpSpPr/>
          <p:nvPr userDrawn="1"/>
        </p:nvGrpSpPr>
        <p:grpSpPr>
          <a:xfrm flipH="1">
            <a:off x="8096247" y="924677"/>
            <a:ext cx="4092577" cy="1412875"/>
            <a:chOff x="-2" y="5454650"/>
            <a:chExt cx="4092577" cy="1412875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4A0475F-4625-9E41-A973-5052C5867FDC}"/>
                </a:ext>
              </a:extLst>
            </p:cNvPr>
            <p:cNvSpPr/>
            <p:nvPr/>
          </p:nvSpPr>
          <p:spPr bwMode="gray">
            <a:xfrm>
              <a:off x="0" y="5454650"/>
              <a:ext cx="939800" cy="755650"/>
            </a:xfrm>
            <a:custGeom>
              <a:avLst/>
              <a:gdLst>
                <a:gd name="connsiteX0" fmla="*/ 0 w 939800"/>
                <a:gd name="connsiteY0" fmla="*/ 755650 h 755650"/>
                <a:gd name="connsiteX1" fmla="*/ 939800 w 939800"/>
                <a:gd name="connsiteY1" fmla="*/ 504825 h 755650"/>
                <a:gd name="connsiteX2" fmla="*/ 0 w 939800"/>
                <a:gd name="connsiteY2" fmla="*/ 0 h 755650"/>
                <a:gd name="connsiteX3" fmla="*/ 0 w 939800"/>
                <a:gd name="connsiteY3" fmla="*/ 755650 h 75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9800" h="755650">
                  <a:moveTo>
                    <a:pt x="0" y="755650"/>
                  </a:moveTo>
                  <a:lnTo>
                    <a:pt x="939800" y="504825"/>
                  </a:lnTo>
                  <a:lnTo>
                    <a:pt x="0" y="0"/>
                  </a:lnTo>
                  <a:lnTo>
                    <a:pt x="0" y="755650"/>
                  </a:lnTo>
                  <a:close/>
                </a:path>
              </a:pathLst>
            </a:custGeom>
            <a:solidFill>
              <a:srgbClr val="EB3246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E1F179E-32C8-7B4A-BD49-33392E7C79A2}"/>
                </a:ext>
              </a:extLst>
            </p:cNvPr>
            <p:cNvSpPr/>
            <p:nvPr/>
          </p:nvSpPr>
          <p:spPr bwMode="gray">
            <a:xfrm>
              <a:off x="936625" y="5959475"/>
              <a:ext cx="2425700" cy="908050"/>
            </a:xfrm>
            <a:custGeom>
              <a:avLst/>
              <a:gdLst>
                <a:gd name="connsiteX0" fmla="*/ 0 w 2425700"/>
                <a:gd name="connsiteY0" fmla="*/ 0 h 895350"/>
                <a:gd name="connsiteX1" fmla="*/ 1463675 w 2425700"/>
                <a:gd name="connsiteY1" fmla="*/ 895350 h 895350"/>
                <a:gd name="connsiteX2" fmla="*/ 2425700 w 2425700"/>
                <a:gd name="connsiteY2" fmla="*/ 612775 h 895350"/>
                <a:gd name="connsiteX3" fmla="*/ 0 w 2425700"/>
                <a:gd name="connsiteY3" fmla="*/ 0 h 895350"/>
                <a:gd name="connsiteX0" fmla="*/ 0 w 2425700"/>
                <a:gd name="connsiteY0" fmla="*/ 0 h 895350"/>
                <a:gd name="connsiteX1" fmla="*/ 1476375 w 2425700"/>
                <a:gd name="connsiteY1" fmla="*/ 895350 h 895350"/>
                <a:gd name="connsiteX2" fmla="*/ 2425700 w 2425700"/>
                <a:gd name="connsiteY2" fmla="*/ 612775 h 895350"/>
                <a:gd name="connsiteX3" fmla="*/ 0 w 2425700"/>
                <a:gd name="connsiteY3" fmla="*/ 0 h 895350"/>
                <a:gd name="connsiteX0" fmla="*/ 0 w 2425700"/>
                <a:gd name="connsiteY0" fmla="*/ 0 h 908050"/>
                <a:gd name="connsiteX1" fmla="*/ 1476375 w 2425700"/>
                <a:gd name="connsiteY1" fmla="*/ 908050 h 908050"/>
                <a:gd name="connsiteX2" fmla="*/ 2425700 w 2425700"/>
                <a:gd name="connsiteY2" fmla="*/ 612775 h 908050"/>
                <a:gd name="connsiteX3" fmla="*/ 0 w 2425700"/>
                <a:gd name="connsiteY3" fmla="*/ 0 h 908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5700" h="908050">
                  <a:moveTo>
                    <a:pt x="0" y="0"/>
                  </a:moveTo>
                  <a:lnTo>
                    <a:pt x="1476375" y="908050"/>
                  </a:lnTo>
                  <a:lnTo>
                    <a:pt x="2425700" y="612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7293030-A093-F34F-A127-304E3675D329}"/>
                </a:ext>
              </a:extLst>
            </p:cNvPr>
            <p:cNvSpPr/>
            <p:nvPr/>
          </p:nvSpPr>
          <p:spPr bwMode="gray">
            <a:xfrm>
              <a:off x="0" y="5959475"/>
              <a:ext cx="1044575" cy="733425"/>
            </a:xfrm>
            <a:custGeom>
              <a:avLst/>
              <a:gdLst>
                <a:gd name="connsiteX0" fmla="*/ 0 w 1044575"/>
                <a:gd name="connsiteY0" fmla="*/ 250825 h 733425"/>
                <a:gd name="connsiteX1" fmla="*/ 933450 w 1044575"/>
                <a:gd name="connsiteY1" fmla="*/ 0 h 733425"/>
                <a:gd name="connsiteX2" fmla="*/ 1044575 w 1044575"/>
                <a:gd name="connsiteY2" fmla="*/ 733425 h 733425"/>
                <a:gd name="connsiteX3" fmla="*/ 0 w 1044575"/>
                <a:gd name="connsiteY3" fmla="*/ 412750 h 733425"/>
                <a:gd name="connsiteX4" fmla="*/ 0 w 1044575"/>
                <a:gd name="connsiteY4" fmla="*/ 250825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4575" h="733425">
                  <a:moveTo>
                    <a:pt x="0" y="250825"/>
                  </a:moveTo>
                  <a:lnTo>
                    <a:pt x="933450" y="0"/>
                  </a:lnTo>
                  <a:lnTo>
                    <a:pt x="1044575" y="733425"/>
                  </a:lnTo>
                  <a:lnTo>
                    <a:pt x="0" y="412750"/>
                  </a:lnTo>
                  <a:lnTo>
                    <a:pt x="0" y="250825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C1EA0B2-A78C-DB45-BC45-BB7128BB7D23}"/>
                </a:ext>
              </a:extLst>
            </p:cNvPr>
            <p:cNvSpPr/>
            <p:nvPr/>
          </p:nvSpPr>
          <p:spPr bwMode="gray">
            <a:xfrm>
              <a:off x="3355975" y="6569075"/>
              <a:ext cx="736600" cy="288926"/>
            </a:xfrm>
            <a:custGeom>
              <a:avLst/>
              <a:gdLst>
                <a:gd name="connsiteX0" fmla="*/ 6350 w 736600"/>
                <a:gd name="connsiteY0" fmla="*/ 0 h 288925"/>
                <a:gd name="connsiteX1" fmla="*/ 736600 w 736600"/>
                <a:gd name="connsiteY1" fmla="*/ 288925 h 288925"/>
                <a:gd name="connsiteX2" fmla="*/ 0 w 736600"/>
                <a:gd name="connsiteY2" fmla="*/ 288925 h 288925"/>
                <a:gd name="connsiteX3" fmla="*/ 6350 w 736600"/>
                <a:gd name="connsiteY3" fmla="*/ 0 h 288925"/>
                <a:gd name="connsiteX0" fmla="*/ 6350 w 736600"/>
                <a:gd name="connsiteY0" fmla="*/ 0 h 288925"/>
                <a:gd name="connsiteX1" fmla="*/ 736600 w 736600"/>
                <a:gd name="connsiteY1" fmla="*/ 288925 h 288925"/>
                <a:gd name="connsiteX2" fmla="*/ 0 w 736600"/>
                <a:gd name="connsiteY2" fmla="*/ 288925 h 288925"/>
                <a:gd name="connsiteX3" fmla="*/ 6350 w 736600"/>
                <a:gd name="connsiteY3" fmla="*/ 0 h 288925"/>
                <a:gd name="connsiteX0" fmla="*/ 6350 w 736600"/>
                <a:gd name="connsiteY0" fmla="*/ 0 h 282575"/>
                <a:gd name="connsiteX1" fmla="*/ 736600 w 736600"/>
                <a:gd name="connsiteY1" fmla="*/ 282575 h 282575"/>
                <a:gd name="connsiteX2" fmla="*/ 0 w 736600"/>
                <a:gd name="connsiteY2" fmla="*/ 282575 h 282575"/>
                <a:gd name="connsiteX3" fmla="*/ 6350 w 736600"/>
                <a:gd name="connsiteY3" fmla="*/ 0 h 282575"/>
                <a:gd name="connsiteX0" fmla="*/ 6350 w 736600"/>
                <a:gd name="connsiteY0" fmla="*/ 0 h 282575"/>
                <a:gd name="connsiteX1" fmla="*/ 736600 w 736600"/>
                <a:gd name="connsiteY1" fmla="*/ 282575 h 282575"/>
                <a:gd name="connsiteX2" fmla="*/ 0 w 736600"/>
                <a:gd name="connsiteY2" fmla="*/ 282575 h 282575"/>
                <a:gd name="connsiteX3" fmla="*/ 6350 w 736600"/>
                <a:gd name="connsiteY3" fmla="*/ 0 h 282575"/>
                <a:gd name="connsiteX0" fmla="*/ 0 w 736600"/>
                <a:gd name="connsiteY0" fmla="*/ 0 h 279400"/>
                <a:gd name="connsiteX1" fmla="*/ 736600 w 736600"/>
                <a:gd name="connsiteY1" fmla="*/ 279400 h 279400"/>
                <a:gd name="connsiteX2" fmla="*/ 0 w 736600"/>
                <a:gd name="connsiteY2" fmla="*/ 279400 h 279400"/>
                <a:gd name="connsiteX3" fmla="*/ 0 w 736600"/>
                <a:gd name="connsiteY3" fmla="*/ 0 h 27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600" h="279400">
                  <a:moveTo>
                    <a:pt x="0" y="0"/>
                  </a:moveTo>
                  <a:lnTo>
                    <a:pt x="736600" y="279400"/>
                  </a:lnTo>
                  <a:lnTo>
                    <a:pt x="0" y="279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BA9DE5A-995C-1245-830B-D112FC1CB139}"/>
                </a:ext>
              </a:extLst>
            </p:cNvPr>
            <p:cNvSpPr/>
            <p:nvPr/>
          </p:nvSpPr>
          <p:spPr bwMode="gray">
            <a:xfrm>
              <a:off x="2403475" y="6569075"/>
              <a:ext cx="955675" cy="288925"/>
            </a:xfrm>
            <a:custGeom>
              <a:avLst/>
              <a:gdLst>
                <a:gd name="connsiteX0" fmla="*/ 0 w 955675"/>
                <a:gd name="connsiteY0" fmla="*/ 285750 h 288925"/>
                <a:gd name="connsiteX1" fmla="*/ 955675 w 955675"/>
                <a:gd name="connsiteY1" fmla="*/ 0 h 288925"/>
                <a:gd name="connsiteX2" fmla="*/ 955675 w 955675"/>
                <a:gd name="connsiteY2" fmla="*/ 288925 h 288925"/>
                <a:gd name="connsiteX3" fmla="*/ 0 w 955675"/>
                <a:gd name="connsiteY3" fmla="*/ 285750 h 288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5675" h="288925">
                  <a:moveTo>
                    <a:pt x="0" y="285750"/>
                  </a:moveTo>
                  <a:lnTo>
                    <a:pt x="955675" y="0"/>
                  </a:lnTo>
                  <a:lnTo>
                    <a:pt x="955675" y="288925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rgbClr val="BD3845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A071F13E-EE8B-334A-B555-F3BA465B3CA2}"/>
                </a:ext>
              </a:extLst>
            </p:cNvPr>
            <p:cNvSpPr/>
            <p:nvPr/>
          </p:nvSpPr>
          <p:spPr bwMode="gray">
            <a:xfrm>
              <a:off x="933450" y="5956300"/>
              <a:ext cx="1466850" cy="898525"/>
            </a:xfrm>
            <a:custGeom>
              <a:avLst/>
              <a:gdLst>
                <a:gd name="connsiteX0" fmla="*/ 0 w 1466850"/>
                <a:gd name="connsiteY0" fmla="*/ 0 h 898525"/>
                <a:gd name="connsiteX1" fmla="*/ 1466850 w 1466850"/>
                <a:gd name="connsiteY1" fmla="*/ 898525 h 898525"/>
                <a:gd name="connsiteX2" fmla="*/ 663575 w 1466850"/>
                <a:gd name="connsiteY2" fmla="*/ 898525 h 898525"/>
                <a:gd name="connsiteX3" fmla="*/ 111125 w 1466850"/>
                <a:gd name="connsiteY3" fmla="*/ 733425 h 898525"/>
                <a:gd name="connsiteX4" fmla="*/ 0 w 1466850"/>
                <a:gd name="connsiteY4" fmla="*/ 0 h 89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850" h="898525">
                  <a:moveTo>
                    <a:pt x="0" y="0"/>
                  </a:moveTo>
                  <a:lnTo>
                    <a:pt x="1466850" y="898525"/>
                  </a:lnTo>
                  <a:lnTo>
                    <a:pt x="663575" y="898525"/>
                  </a:lnTo>
                  <a:lnTo>
                    <a:pt x="111125" y="733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51386F4F-C97C-A040-87F1-F5C00ADB4FF8}"/>
                </a:ext>
              </a:extLst>
            </p:cNvPr>
            <p:cNvSpPr/>
            <p:nvPr/>
          </p:nvSpPr>
          <p:spPr bwMode="gray">
            <a:xfrm>
              <a:off x="-2" y="6683376"/>
              <a:ext cx="1593852" cy="171450"/>
            </a:xfrm>
            <a:custGeom>
              <a:avLst/>
              <a:gdLst>
                <a:gd name="connsiteX0" fmla="*/ 1035050 w 1581150"/>
                <a:gd name="connsiteY0" fmla="*/ 0 h 174625"/>
                <a:gd name="connsiteX1" fmla="*/ 0 w 1581150"/>
                <a:gd name="connsiteY1" fmla="*/ 174625 h 174625"/>
                <a:gd name="connsiteX2" fmla="*/ 1581150 w 1581150"/>
                <a:gd name="connsiteY2" fmla="*/ 174625 h 174625"/>
                <a:gd name="connsiteX3" fmla="*/ 1035050 w 1581150"/>
                <a:gd name="connsiteY3" fmla="*/ 0 h 174625"/>
                <a:gd name="connsiteX0" fmla="*/ 1031900 w 1581150"/>
                <a:gd name="connsiteY0" fmla="*/ 0 h 171450"/>
                <a:gd name="connsiteX1" fmla="*/ 0 w 1581150"/>
                <a:gd name="connsiteY1" fmla="*/ 171450 h 171450"/>
                <a:gd name="connsiteX2" fmla="*/ 1581150 w 1581150"/>
                <a:gd name="connsiteY2" fmla="*/ 171450 h 171450"/>
                <a:gd name="connsiteX3" fmla="*/ 1031900 w 1581150"/>
                <a:gd name="connsiteY3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171450">
                  <a:moveTo>
                    <a:pt x="1031900" y="0"/>
                  </a:moveTo>
                  <a:lnTo>
                    <a:pt x="0" y="171450"/>
                  </a:lnTo>
                  <a:lnTo>
                    <a:pt x="1581150" y="171450"/>
                  </a:lnTo>
                  <a:lnTo>
                    <a:pt x="1031900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205C61FC-BA80-4945-A3D3-49F080DEAFE9}"/>
                </a:ext>
              </a:extLst>
            </p:cNvPr>
            <p:cNvSpPr/>
            <p:nvPr/>
          </p:nvSpPr>
          <p:spPr bwMode="gray">
            <a:xfrm>
              <a:off x="1" y="6372226"/>
              <a:ext cx="1044575" cy="482600"/>
            </a:xfrm>
            <a:custGeom>
              <a:avLst/>
              <a:gdLst>
                <a:gd name="connsiteX0" fmla="*/ 0 w 1012825"/>
                <a:gd name="connsiteY0" fmla="*/ 0 h 492125"/>
                <a:gd name="connsiteX1" fmla="*/ 1012825 w 1012825"/>
                <a:gd name="connsiteY1" fmla="*/ 311150 h 492125"/>
                <a:gd name="connsiteX2" fmla="*/ 0 w 1012825"/>
                <a:gd name="connsiteY2" fmla="*/ 492125 h 492125"/>
                <a:gd name="connsiteX3" fmla="*/ 0 w 1012825"/>
                <a:gd name="connsiteY3" fmla="*/ 0 h 492125"/>
                <a:gd name="connsiteX0" fmla="*/ 0 w 1035050"/>
                <a:gd name="connsiteY0" fmla="*/ 0 h 492125"/>
                <a:gd name="connsiteX1" fmla="*/ 1035050 w 1035050"/>
                <a:gd name="connsiteY1" fmla="*/ 314388 h 492125"/>
                <a:gd name="connsiteX2" fmla="*/ 0 w 1035050"/>
                <a:gd name="connsiteY2" fmla="*/ 492125 h 492125"/>
                <a:gd name="connsiteX3" fmla="*/ 0 w 1035050"/>
                <a:gd name="connsiteY3" fmla="*/ 0 h 492125"/>
                <a:gd name="connsiteX0" fmla="*/ 0 w 1044575"/>
                <a:gd name="connsiteY0" fmla="*/ 0 h 492125"/>
                <a:gd name="connsiteX1" fmla="*/ 1044575 w 1044575"/>
                <a:gd name="connsiteY1" fmla="*/ 317626 h 492125"/>
                <a:gd name="connsiteX2" fmla="*/ 0 w 1044575"/>
                <a:gd name="connsiteY2" fmla="*/ 492125 h 492125"/>
                <a:gd name="connsiteX3" fmla="*/ 0 w 1044575"/>
                <a:gd name="connsiteY3" fmla="*/ 0 h 49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4575" h="492125">
                  <a:moveTo>
                    <a:pt x="0" y="0"/>
                  </a:moveTo>
                  <a:lnTo>
                    <a:pt x="1044575" y="317626"/>
                  </a:lnTo>
                  <a:lnTo>
                    <a:pt x="0" y="492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68FF67B-5905-C34A-BF13-7A6DBBC3308B}"/>
              </a:ext>
            </a:extLst>
          </p:cNvPr>
          <p:cNvGrpSpPr/>
          <p:nvPr userDrawn="1"/>
        </p:nvGrpSpPr>
        <p:grpSpPr>
          <a:xfrm flipV="1">
            <a:off x="0" y="4528528"/>
            <a:ext cx="5976711" cy="1836965"/>
            <a:chOff x="-2" y="5454650"/>
            <a:chExt cx="4092577" cy="1403351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80FC08F-1A0C-1949-9244-25045476EA34}"/>
                </a:ext>
              </a:extLst>
            </p:cNvPr>
            <p:cNvSpPr/>
            <p:nvPr/>
          </p:nvSpPr>
          <p:spPr bwMode="gray">
            <a:xfrm>
              <a:off x="0" y="5454650"/>
              <a:ext cx="939800" cy="755650"/>
            </a:xfrm>
            <a:custGeom>
              <a:avLst/>
              <a:gdLst>
                <a:gd name="connsiteX0" fmla="*/ 0 w 939800"/>
                <a:gd name="connsiteY0" fmla="*/ 755650 h 755650"/>
                <a:gd name="connsiteX1" fmla="*/ 939800 w 939800"/>
                <a:gd name="connsiteY1" fmla="*/ 504825 h 755650"/>
                <a:gd name="connsiteX2" fmla="*/ 0 w 939800"/>
                <a:gd name="connsiteY2" fmla="*/ 0 h 755650"/>
                <a:gd name="connsiteX3" fmla="*/ 0 w 939800"/>
                <a:gd name="connsiteY3" fmla="*/ 755650 h 75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9800" h="755650">
                  <a:moveTo>
                    <a:pt x="0" y="755650"/>
                  </a:moveTo>
                  <a:lnTo>
                    <a:pt x="939800" y="504825"/>
                  </a:lnTo>
                  <a:lnTo>
                    <a:pt x="0" y="0"/>
                  </a:lnTo>
                  <a:lnTo>
                    <a:pt x="0" y="755650"/>
                  </a:lnTo>
                  <a:close/>
                </a:path>
              </a:pathLst>
            </a:custGeom>
            <a:solidFill>
              <a:srgbClr val="EB3246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E1B2B06-A9F4-A540-94E2-00B01A01711C}"/>
                </a:ext>
              </a:extLst>
            </p:cNvPr>
            <p:cNvSpPr/>
            <p:nvPr/>
          </p:nvSpPr>
          <p:spPr bwMode="gray">
            <a:xfrm>
              <a:off x="936625" y="5959475"/>
              <a:ext cx="2425700" cy="895350"/>
            </a:xfrm>
            <a:custGeom>
              <a:avLst/>
              <a:gdLst>
                <a:gd name="connsiteX0" fmla="*/ 0 w 2425700"/>
                <a:gd name="connsiteY0" fmla="*/ 0 h 895350"/>
                <a:gd name="connsiteX1" fmla="*/ 1463675 w 2425700"/>
                <a:gd name="connsiteY1" fmla="*/ 895350 h 895350"/>
                <a:gd name="connsiteX2" fmla="*/ 2425700 w 2425700"/>
                <a:gd name="connsiteY2" fmla="*/ 612775 h 895350"/>
                <a:gd name="connsiteX3" fmla="*/ 0 w 2425700"/>
                <a:gd name="connsiteY3" fmla="*/ 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5700" h="895350">
                  <a:moveTo>
                    <a:pt x="0" y="0"/>
                  </a:moveTo>
                  <a:lnTo>
                    <a:pt x="1463675" y="895350"/>
                  </a:lnTo>
                  <a:lnTo>
                    <a:pt x="2425700" y="612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866560D8-BCE3-CB4E-BB2C-FF373D16AA93}"/>
                </a:ext>
              </a:extLst>
            </p:cNvPr>
            <p:cNvSpPr/>
            <p:nvPr/>
          </p:nvSpPr>
          <p:spPr bwMode="gray">
            <a:xfrm>
              <a:off x="0" y="5959475"/>
              <a:ext cx="1044575" cy="733425"/>
            </a:xfrm>
            <a:custGeom>
              <a:avLst/>
              <a:gdLst>
                <a:gd name="connsiteX0" fmla="*/ 0 w 1044575"/>
                <a:gd name="connsiteY0" fmla="*/ 250825 h 733425"/>
                <a:gd name="connsiteX1" fmla="*/ 933450 w 1044575"/>
                <a:gd name="connsiteY1" fmla="*/ 0 h 733425"/>
                <a:gd name="connsiteX2" fmla="*/ 1044575 w 1044575"/>
                <a:gd name="connsiteY2" fmla="*/ 733425 h 733425"/>
                <a:gd name="connsiteX3" fmla="*/ 0 w 1044575"/>
                <a:gd name="connsiteY3" fmla="*/ 412750 h 733425"/>
                <a:gd name="connsiteX4" fmla="*/ 0 w 1044575"/>
                <a:gd name="connsiteY4" fmla="*/ 250825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4575" h="733425">
                  <a:moveTo>
                    <a:pt x="0" y="250825"/>
                  </a:moveTo>
                  <a:lnTo>
                    <a:pt x="933450" y="0"/>
                  </a:lnTo>
                  <a:lnTo>
                    <a:pt x="1044575" y="733425"/>
                  </a:lnTo>
                  <a:lnTo>
                    <a:pt x="0" y="412750"/>
                  </a:lnTo>
                  <a:lnTo>
                    <a:pt x="0" y="250825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DAD9D3BB-20E1-804A-BC3E-8996CFAA9A85}"/>
                </a:ext>
              </a:extLst>
            </p:cNvPr>
            <p:cNvSpPr/>
            <p:nvPr/>
          </p:nvSpPr>
          <p:spPr bwMode="gray">
            <a:xfrm>
              <a:off x="3355975" y="6569075"/>
              <a:ext cx="736600" cy="288926"/>
            </a:xfrm>
            <a:custGeom>
              <a:avLst/>
              <a:gdLst>
                <a:gd name="connsiteX0" fmla="*/ 6350 w 736600"/>
                <a:gd name="connsiteY0" fmla="*/ 0 h 288925"/>
                <a:gd name="connsiteX1" fmla="*/ 736600 w 736600"/>
                <a:gd name="connsiteY1" fmla="*/ 288925 h 288925"/>
                <a:gd name="connsiteX2" fmla="*/ 0 w 736600"/>
                <a:gd name="connsiteY2" fmla="*/ 288925 h 288925"/>
                <a:gd name="connsiteX3" fmla="*/ 6350 w 736600"/>
                <a:gd name="connsiteY3" fmla="*/ 0 h 288925"/>
                <a:gd name="connsiteX0" fmla="*/ 6350 w 736600"/>
                <a:gd name="connsiteY0" fmla="*/ 0 h 288925"/>
                <a:gd name="connsiteX1" fmla="*/ 736600 w 736600"/>
                <a:gd name="connsiteY1" fmla="*/ 288925 h 288925"/>
                <a:gd name="connsiteX2" fmla="*/ 0 w 736600"/>
                <a:gd name="connsiteY2" fmla="*/ 288925 h 288925"/>
                <a:gd name="connsiteX3" fmla="*/ 6350 w 736600"/>
                <a:gd name="connsiteY3" fmla="*/ 0 h 288925"/>
                <a:gd name="connsiteX0" fmla="*/ 6350 w 736600"/>
                <a:gd name="connsiteY0" fmla="*/ 0 h 282575"/>
                <a:gd name="connsiteX1" fmla="*/ 736600 w 736600"/>
                <a:gd name="connsiteY1" fmla="*/ 282575 h 282575"/>
                <a:gd name="connsiteX2" fmla="*/ 0 w 736600"/>
                <a:gd name="connsiteY2" fmla="*/ 282575 h 282575"/>
                <a:gd name="connsiteX3" fmla="*/ 6350 w 736600"/>
                <a:gd name="connsiteY3" fmla="*/ 0 h 282575"/>
                <a:gd name="connsiteX0" fmla="*/ 6350 w 736600"/>
                <a:gd name="connsiteY0" fmla="*/ 0 h 282575"/>
                <a:gd name="connsiteX1" fmla="*/ 736600 w 736600"/>
                <a:gd name="connsiteY1" fmla="*/ 282575 h 282575"/>
                <a:gd name="connsiteX2" fmla="*/ 0 w 736600"/>
                <a:gd name="connsiteY2" fmla="*/ 282575 h 282575"/>
                <a:gd name="connsiteX3" fmla="*/ 6350 w 736600"/>
                <a:gd name="connsiteY3" fmla="*/ 0 h 282575"/>
                <a:gd name="connsiteX0" fmla="*/ 0 w 736600"/>
                <a:gd name="connsiteY0" fmla="*/ 0 h 279400"/>
                <a:gd name="connsiteX1" fmla="*/ 736600 w 736600"/>
                <a:gd name="connsiteY1" fmla="*/ 279400 h 279400"/>
                <a:gd name="connsiteX2" fmla="*/ 0 w 736600"/>
                <a:gd name="connsiteY2" fmla="*/ 279400 h 279400"/>
                <a:gd name="connsiteX3" fmla="*/ 0 w 736600"/>
                <a:gd name="connsiteY3" fmla="*/ 0 h 27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600" h="279400">
                  <a:moveTo>
                    <a:pt x="0" y="0"/>
                  </a:moveTo>
                  <a:lnTo>
                    <a:pt x="736600" y="279400"/>
                  </a:lnTo>
                  <a:lnTo>
                    <a:pt x="0" y="279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1917130E-4E4B-3F4E-B3E8-49E2D99A04E4}"/>
                </a:ext>
              </a:extLst>
            </p:cNvPr>
            <p:cNvSpPr/>
            <p:nvPr/>
          </p:nvSpPr>
          <p:spPr bwMode="gray">
            <a:xfrm>
              <a:off x="2403475" y="6569075"/>
              <a:ext cx="955675" cy="288925"/>
            </a:xfrm>
            <a:custGeom>
              <a:avLst/>
              <a:gdLst>
                <a:gd name="connsiteX0" fmla="*/ 0 w 955675"/>
                <a:gd name="connsiteY0" fmla="*/ 285750 h 288925"/>
                <a:gd name="connsiteX1" fmla="*/ 955675 w 955675"/>
                <a:gd name="connsiteY1" fmla="*/ 0 h 288925"/>
                <a:gd name="connsiteX2" fmla="*/ 955675 w 955675"/>
                <a:gd name="connsiteY2" fmla="*/ 288925 h 288925"/>
                <a:gd name="connsiteX3" fmla="*/ 0 w 955675"/>
                <a:gd name="connsiteY3" fmla="*/ 285750 h 288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5675" h="288925">
                  <a:moveTo>
                    <a:pt x="0" y="285750"/>
                  </a:moveTo>
                  <a:lnTo>
                    <a:pt x="955675" y="0"/>
                  </a:lnTo>
                  <a:lnTo>
                    <a:pt x="955675" y="288925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rgbClr val="BD3845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8296FCA1-A606-E744-9320-4D2C2A3C81C8}"/>
                </a:ext>
              </a:extLst>
            </p:cNvPr>
            <p:cNvSpPr/>
            <p:nvPr/>
          </p:nvSpPr>
          <p:spPr bwMode="gray">
            <a:xfrm>
              <a:off x="933450" y="5956300"/>
              <a:ext cx="1466850" cy="898525"/>
            </a:xfrm>
            <a:custGeom>
              <a:avLst/>
              <a:gdLst>
                <a:gd name="connsiteX0" fmla="*/ 0 w 1466850"/>
                <a:gd name="connsiteY0" fmla="*/ 0 h 898525"/>
                <a:gd name="connsiteX1" fmla="*/ 1466850 w 1466850"/>
                <a:gd name="connsiteY1" fmla="*/ 898525 h 898525"/>
                <a:gd name="connsiteX2" fmla="*/ 663575 w 1466850"/>
                <a:gd name="connsiteY2" fmla="*/ 898525 h 898525"/>
                <a:gd name="connsiteX3" fmla="*/ 111125 w 1466850"/>
                <a:gd name="connsiteY3" fmla="*/ 733425 h 898525"/>
                <a:gd name="connsiteX4" fmla="*/ 0 w 1466850"/>
                <a:gd name="connsiteY4" fmla="*/ 0 h 89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850" h="898525">
                  <a:moveTo>
                    <a:pt x="0" y="0"/>
                  </a:moveTo>
                  <a:lnTo>
                    <a:pt x="1466850" y="898525"/>
                  </a:lnTo>
                  <a:lnTo>
                    <a:pt x="663575" y="898525"/>
                  </a:lnTo>
                  <a:lnTo>
                    <a:pt x="111125" y="733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E7E49A4A-7A03-9247-91CD-6A729AA7E95C}"/>
                </a:ext>
              </a:extLst>
            </p:cNvPr>
            <p:cNvSpPr/>
            <p:nvPr/>
          </p:nvSpPr>
          <p:spPr bwMode="gray">
            <a:xfrm>
              <a:off x="-2" y="6683376"/>
              <a:ext cx="1593852" cy="171450"/>
            </a:xfrm>
            <a:custGeom>
              <a:avLst/>
              <a:gdLst>
                <a:gd name="connsiteX0" fmla="*/ 1035050 w 1581150"/>
                <a:gd name="connsiteY0" fmla="*/ 0 h 174625"/>
                <a:gd name="connsiteX1" fmla="*/ 0 w 1581150"/>
                <a:gd name="connsiteY1" fmla="*/ 174625 h 174625"/>
                <a:gd name="connsiteX2" fmla="*/ 1581150 w 1581150"/>
                <a:gd name="connsiteY2" fmla="*/ 174625 h 174625"/>
                <a:gd name="connsiteX3" fmla="*/ 1035050 w 1581150"/>
                <a:gd name="connsiteY3" fmla="*/ 0 h 174625"/>
                <a:gd name="connsiteX0" fmla="*/ 1031900 w 1581150"/>
                <a:gd name="connsiteY0" fmla="*/ 0 h 171450"/>
                <a:gd name="connsiteX1" fmla="*/ 0 w 1581150"/>
                <a:gd name="connsiteY1" fmla="*/ 171450 h 171450"/>
                <a:gd name="connsiteX2" fmla="*/ 1581150 w 1581150"/>
                <a:gd name="connsiteY2" fmla="*/ 171450 h 171450"/>
                <a:gd name="connsiteX3" fmla="*/ 1031900 w 1581150"/>
                <a:gd name="connsiteY3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171450">
                  <a:moveTo>
                    <a:pt x="1031900" y="0"/>
                  </a:moveTo>
                  <a:lnTo>
                    <a:pt x="0" y="171450"/>
                  </a:lnTo>
                  <a:lnTo>
                    <a:pt x="1581150" y="171450"/>
                  </a:lnTo>
                  <a:lnTo>
                    <a:pt x="1031900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51642493-44E7-B742-8A69-833EF0F61716}"/>
                </a:ext>
              </a:extLst>
            </p:cNvPr>
            <p:cNvSpPr/>
            <p:nvPr/>
          </p:nvSpPr>
          <p:spPr bwMode="gray">
            <a:xfrm>
              <a:off x="1" y="6372226"/>
              <a:ext cx="1044575" cy="482600"/>
            </a:xfrm>
            <a:custGeom>
              <a:avLst/>
              <a:gdLst>
                <a:gd name="connsiteX0" fmla="*/ 0 w 1012825"/>
                <a:gd name="connsiteY0" fmla="*/ 0 h 492125"/>
                <a:gd name="connsiteX1" fmla="*/ 1012825 w 1012825"/>
                <a:gd name="connsiteY1" fmla="*/ 311150 h 492125"/>
                <a:gd name="connsiteX2" fmla="*/ 0 w 1012825"/>
                <a:gd name="connsiteY2" fmla="*/ 492125 h 492125"/>
                <a:gd name="connsiteX3" fmla="*/ 0 w 1012825"/>
                <a:gd name="connsiteY3" fmla="*/ 0 h 492125"/>
                <a:gd name="connsiteX0" fmla="*/ 0 w 1035050"/>
                <a:gd name="connsiteY0" fmla="*/ 0 h 492125"/>
                <a:gd name="connsiteX1" fmla="*/ 1035050 w 1035050"/>
                <a:gd name="connsiteY1" fmla="*/ 314388 h 492125"/>
                <a:gd name="connsiteX2" fmla="*/ 0 w 1035050"/>
                <a:gd name="connsiteY2" fmla="*/ 492125 h 492125"/>
                <a:gd name="connsiteX3" fmla="*/ 0 w 1035050"/>
                <a:gd name="connsiteY3" fmla="*/ 0 h 492125"/>
                <a:gd name="connsiteX0" fmla="*/ 0 w 1044575"/>
                <a:gd name="connsiteY0" fmla="*/ 0 h 492125"/>
                <a:gd name="connsiteX1" fmla="*/ 1044575 w 1044575"/>
                <a:gd name="connsiteY1" fmla="*/ 317626 h 492125"/>
                <a:gd name="connsiteX2" fmla="*/ 0 w 1044575"/>
                <a:gd name="connsiteY2" fmla="*/ 492125 h 492125"/>
                <a:gd name="connsiteX3" fmla="*/ 0 w 1044575"/>
                <a:gd name="connsiteY3" fmla="*/ 0 h 49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4575" h="492125">
                  <a:moveTo>
                    <a:pt x="0" y="0"/>
                  </a:moveTo>
                  <a:lnTo>
                    <a:pt x="1044575" y="317626"/>
                  </a:lnTo>
                  <a:lnTo>
                    <a:pt x="0" y="492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48" name="Image 11" descr="CGI Logo 2012.emf">
            <a:extLst>
              <a:ext uri="{FF2B5EF4-FFF2-40B4-BE49-F238E27FC236}">
                <a16:creationId xmlns:a16="http://schemas.microsoft.com/office/drawing/2014/main" id="{41FD3EFC-CA8C-FB43-94BC-B79B3AF177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6661" y="6291522"/>
            <a:ext cx="726898" cy="33824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AB854B01-5EE9-8A40-AFE0-31F6B221E534}"/>
              </a:ext>
            </a:extLst>
          </p:cNvPr>
          <p:cNvSpPr/>
          <p:nvPr userDrawn="1"/>
        </p:nvSpPr>
        <p:spPr bwMode="gray">
          <a:xfrm>
            <a:off x="0" y="2313514"/>
            <a:ext cx="12188825" cy="2243138"/>
          </a:xfrm>
          <a:prstGeom prst="rect">
            <a:avLst/>
          </a:prstGeom>
          <a:gradFill>
            <a:gsLst>
              <a:gs pos="51000">
                <a:schemeClr val="accent1"/>
              </a:gs>
              <a:gs pos="2000">
                <a:schemeClr val="tx2"/>
              </a:gs>
              <a:gs pos="100000">
                <a:srgbClr val="E75653"/>
              </a:gs>
            </a:gsLst>
            <a:lin ang="108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C56CC2BF-3BF9-D14C-A7E7-BE9692A665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125" y="2837122"/>
            <a:ext cx="12188824" cy="1160116"/>
          </a:xfrm>
          <a:noFill/>
        </p:spPr>
        <p:txBody>
          <a:bodyPr wrap="square" lIns="0" tIns="0" rIns="0" bIns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5520891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Placeholder 1">
            <a:extLst>
              <a:ext uri="{FF2B5EF4-FFF2-40B4-BE49-F238E27FC236}">
                <a16:creationId xmlns:a16="http://schemas.microsoft.com/office/drawing/2014/main" id="{E11368F4-D480-0F41-8C51-31E516613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46" y="185739"/>
            <a:ext cx="10547501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2EC1533-3BEB-5445-B4CA-3FD95B62A5F4}"/>
              </a:ext>
            </a:extLst>
          </p:cNvPr>
          <p:cNvGrpSpPr/>
          <p:nvPr userDrawn="1"/>
        </p:nvGrpSpPr>
        <p:grpSpPr>
          <a:xfrm>
            <a:off x="10572747" y="-1082"/>
            <a:ext cx="1616079" cy="1314776"/>
            <a:chOff x="10572746" y="-1082"/>
            <a:chExt cx="1616079" cy="1314776"/>
          </a:xfrm>
        </p:grpSpPr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302B3E04-E47C-EE41-8A47-EE413D34FA10}"/>
                </a:ext>
              </a:extLst>
            </p:cNvPr>
            <p:cNvSpPr/>
            <p:nvPr userDrawn="1"/>
          </p:nvSpPr>
          <p:spPr bwMode="gray">
            <a:xfrm>
              <a:off x="10572748" y="0"/>
              <a:ext cx="1602870" cy="1203826"/>
            </a:xfrm>
            <a:custGeom>
              <a:avLst/>
              <a:gdLst>
                <a:gd name="connsiteX0" fmla="*/ 0 w 1558977"/>
                <a:gd name="connsiteY0" fmla="*/ 0 h 1274164"/>
                <a:gd name="connsiteX1" fmla="*/ 914400 w 1558977"/>
                <a:gd name="connsiteY1" fmla="*/ 749508 h 1274164"/>
                <a:gd name="connsiteX2" fmla="*/ 1334125 w 1558977"/>
                <a:gd name="connsiteY2" fmla="*/ 479685 h 1274164"/>
                <a:gd name="connsiteX3" fmla="*/ 1558977 w 1558977"/>
                <a:gd name="connsiteY3" fmla="*/ 1274164 h 1274164"/>
                <a:gd name="connsiteX4" fmla="*/ 1558977 w 1558977"/>
                <a:gd name="connsiteY4" fmla="*/ 0 h 1274164"/>
                <a:gd name="connsiteX5" fmla="*/ 0 w 1558977"/>
                <a:gd name="connsiteY5" fmla="*/ 0 h 1274164"/>
                <a:gd name="connsiteX0" fmla="*/ 0 w 1558977"/>
                <a:gd name="connsiteY0" fmla="*/ 0 h 1282957"/>
                <a:gd name="connsiteX1" fmla="*/ 914400 w 1558977"/>
                <a:gd name="connsiteY1" fmla="*/ 749508 h 1282957"/>
                <a:gd name="connsiteX2" fmla="*/ 1334125 w 1558977"/>
                <a:gd name="connsiteY2" fmla="*/ 479685 h 1282957"/>
                <a:gd name="connsiteX3" fmla="*/ 1542151 w 1558977"/>
                <a:gd name="connsiteY3" fmla="*/ 1282957 h 1282957"/>
                <a:gd name="connsiteX4" fmla="*/ 1558977 w 1558977"/>
                <a:gd name="connsiteY4" fmla="*/ 0 h 1282957"/>
                <a:gd name="connsiteX5" fmla="*/ 0 w 1558977"/>
                <a:gd name="connsiteY5" fmla="*/ 0 h 1282957"/>
                <a:gd name="connsiteX0" fmla="*/ 0 w 1558977"/>
                <a:gd name="connsiteY0" fmla="*/ 0 h 1203826"/>
                <a:gd name="connsiteX1" fmla="*/ 914400 w 1558977"/>
                <a:gd name="connsiteY1" fmla="*/ 749508 h 1203826"/>
                <a:gd name="connsiteX2" fmla="*/ 1334125 w 1558977"/>
                <a:gd name="connsiteY2" fmla="*/ 479685 h 1203826"/>
                <a:gd name="connsiteX3" fmla="*/ 1533739 w 1558977"/>
                <a:gd name="connsiteY3" fmla="*/ 1203826 h 1203826"/>
                <a:gd name="connsiteX4" fmla="*/ 1558977 w 1558977"/>
                <a:gd name="connsiteY4" fmla="*/ 0 h 1203826"/>
                <a:gd name="connsiteX5" fmla="*/ 0 w 1558977"/>
                <a:gd name="connsiteY5" fmla="*/ 0 h 1203826"/>
                <a:gd name="connsiteX0" fmla="*/ 0 w 1533739"/>
                <a:gd name="connsiteY0" fmla="*/ 0 h 1203826"/>
                <a:gd name="connsiteX1" fmla="*/ 914400 w 1533739"/>
                <a:gd name="connsiteY1" fmla="*/ 749508 h 1203826"/>
                <a:gd name="connsiteX2" fmla="*/ 1334125 w 1533739"/>
                <a:gd name="connsiteY2" fmla="*/ 479685 h 1203826"/>
                <a:gd name="connsiteX3" fmla="*/ 1533739 w 1533739"/>
                <a:gd name="connsiteY3" fmla="*/ 1203826 h 1203826"/>
                <a:gd name="connsiteX4" fmla="*/ 1533738 w 1533739"/>
                <a:gd name="connsiteY4" fmla="*/ 8792 h 1203826"/>
                <a:gd name="connsiteX5" fmla="*/ 0 w 1533739"/>
                <a:gd name="connsiteY5" fmla="*/ 0 h 1203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3739" h="1203826">
                  <a:moveTo>
                    <a:pt x="0" y="0"/>
                  </a:moveTo>
                  <a:lnTo>
                    <a:pt x="914400" y="749508"/>
                  </a:lnTo>
                  <a:lnTo>
                    <a:pt x="1334125" y="479685"/>
                  </a:lnTo>
                  <a:lnTo>
                    <a:pt x="1533739" y="1203826"/>
                  </a:lnTo>
                  <a:cubicBezTo>
                    <a:pt x="1533739" y="805481"/>
                    <a:pt x="1533738" y="407137"/>
                    <a:pt x="1533738" y="879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215BBF2-5ABE-964F-993C-AD0781C72594}"/>
                </a:ext>
              </a:extLst>
            </p:cNvPr>
            <p:cNvGrpSpPr/>
            <p:nvPr userDrawn="1"/>
          </p:nvGrpSpPr>
          <p:grpSpPr>
            <a:xfrm>
              <a:off x="10572746" y="-1082"/>
              <a:ext cx="1616079" cy="1314776"/>
              <a:chOff x="10572746" y="-1082"/>
              <a:chExt cx="1616079" cy="1314776"/>
            </a:xfrm>
          </p:grpSpPr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A3F53E9F-61C1-4144-B238-E974DD3F6761}"/>
                  </a:ext>
                </a:extLst>
              </p:cNvPr>
              <p:cNvSpPr/>
              <p:nvPr userDrawn="1"/>
            </p:nvSpPr>
            <p:spPr bwMode="gray">
              <a:xfrm rot="5400000" flipH="1" flipV="1">
                <a:off x="11566525" y="691394"/>
                <a:ext cx="955675" cy="288925"/>
              </a:xfrm>
              <a:custGeom>
                <a:avLst/>
                <a:gdLst>
                  <a:gd name="connsiteX0" fmla="*/ 0 w 955675"/>
                  <a:gd name="connsiteY0" fmla="*/ 285750 h 288925"/>
                  <a:gd name="connsiteX1" fmla="*/ 955675 w 955675"/>
                  <a:gd name="connsiteY1" fmla="*/ 0 h 288925"/>
                  <a:gd name="connsiteX2" fmla="*/ 955675 w 955675"/>
                  <a:gd name="connsiteY2" fmla="*/ 288925 h 288925"/>
                  <a:gd name="connsiteX3" fmla="*/ 0 w 955675"/>
                  <a:gd name="connsiteY3" fmla="*/ 285750 h 288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5675" h="288925">
                    <a:moveTo>
                      <a:pt x="0" y="285750"/>
                    </a:moveTo>
                    <a:lnTo>
                      <a:pt x="955675" y="0"/>
                    </a:lnTo>
                    <a:lnTo>
                      <a:pt x="955675" y="288925"/>
                    </a:lnTo>
                    <a:lnTo>
                      <a:pt x="0" y="285750"/>
                    </a:lnTo>
                    <a:close/>
                  </a:path>
                </a:pathLst>
              </a:custGeom>
              <a:solidFill>
                <a:srgbClr val="BD384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B8D3AB80-EF35-C442-93D0-CDE2CB3C449A}"/>
                  </a:ext>
                </a:extLst>
              </p:cNvPr>
              <p:cNvGrpSpPr/>
              <p:nvPr userDrawn="1"/>
            </p:nvGrpSpPr>
            <p:grpSpPr>
              <a:xfrm rot="5400000" flipH="1">
                <a:off x="10989368" y="-417704"/>
                <a:ext cx="782832" cy="1616075"/>
                <a:chOff x="11407155" y="-3175"/>
                <a:chExt cx="782832" cy="1616075"/>
              </a:xfrm>
            </p:grpSpPr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E94EF9BB-CC8C-5242-83C2-2799B549AF06}"/>
                    </a:ext>
                  </a:extLst>
                </p:cNvPr>
                <p:cNvSpPr/>
                <p:nvPr userDrawn="1"/>
              </p:nvSpPr>
              <p:spPr bwMode="gray">
                <a:xfrm>
                  <a:off x="11407155" y="-3175"/>
                  <a:ext cx="782832" cy="1126893"/>
                </a:xfrm>
                <a:custGeom>
                  <a:avLst/>
                  <a:gdLst>
                    <a:gd name="connsiteX0" fmla="*/ 401444 w 817757"/>
                    <a:gd name="connsiteY0" fmla="*/ 0 h 1152293"/>
                    <a:gd name="connsiteX1" fmla="*/ 0 w 817757"/>
                    <a:gd name="connsiteY1" fmla="*/ 624468 h 1152293"/>
                    <a:gd name="connsiteX2" fmla="*/ 817757 w 817757"/>
                    <a:gd name="connsiteY2" fmla="*/ 1152293 h 1152293"/>
                    <a:gd name="connsiteX3" fmla="*/ 817757 w 817757"/>
                    <a:gd name="connsiteY3" fmla="*/ 22302 h 1152293"/>
                    <a:gd name="connsiteX4" fmla="*/ 401444 w 817757"/>
                    <a:gd name="connsiteY4" fmla="*/ 0 h 1152293"/>
                    <a:gd name="connsiteX0" fmla="*/ 401444 w 817757"/>
                    <a:gd name="connsiteY0" fmla="*/ 0 h 1152293"/>
                    <a:gd name="connsiteX1" fmla="*/ 0 w 817757"/>
                    <a:gd name="connsiteY1" fmla="*/ 624468 h 1152293"/>
                    <a:gd name="connsiteX2" fmla="*/ 817757 w 817757"/>
                    <a:gd name="connsiteY2" fmla="*/ 1152293 h 1152293"/>
                    <a:gd name="connsiteX3" fmla="*/ 782832 w 817757"/>
                    <a:gd name="connsiteY3" fmla="*/ 77 h 1152293"/>
                    <a:gd name="connsiteX4" fmla="*/ 401444 w 817757"/>
                    <a:gd name="connsiteY4" fmla="*/ 0 h 1152293"/>
                    <a:gd name="connsiteX0" fmla="*/ 401444 w 782832"/>
                    <a:gd name="connsiteY0" fmla="*/ 0 h 1123718"/>
                    <a:gd name="connsiteX1" fmla="*/ 0 w 782832"/>
                    <a:gd name="connsiteY1" fmla="*/ 624468 h 1123718"/>
                    <a:gd name="connsiteX2" fmla="*/ 773307 w 782832"/>
                    <a:gd name="connsiteY2" fmla="*/ 1123718 h 1123718"/>
                    <a:gd name="connsiteX3" fmla="*/ 782832 w 782832"/>
                    <a:gd name="connsiteY3" fmla="*/ 77 h 1123718"/>
                    <a:gd name="connsiteX4" fmla="*/ 401444 w 782832"/>
                    <a:gd name="connsiteY4" fmla="*/ 0 h 1123718"/>
                    <a:gd name="connsiteX0" fmla="*/ 401444 w 782832"/>
                    <a:gd name="connsiteY0" fmla="*/ 0 h 1126893"/>
                    <a:gd name="connsiteX1" fmla="*/ 0 w 782832"/>
                    <a:gd name="connsiteY1" fmla="*/ 624468 h 1126893"/>
                    <a:gd name="connsiteX2" fmla="*/ 782832 w 782832"/>
                    <a:gd name="connsiteY2" fmla="*/ 1126893 h 1126893"/>
                    <a:gd name="connsiteX3" fmla="*/ 782832 w 782832"/>
                    <a:gd name="connsiteY3" fmla="*/ 77 h 1126893"/>
                    <a:gd name="connsiteX4" fmla="*/ 401444 w 782832"/>
                    <a:gd name="connsiteY4" fmla="*/ 0 h 1126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832" h="1126893">
                      <a:moveTo>
                        <a:pt x="401444" y="0"/>
                      </a:moveTo>
                      <a:lnTo>
                        <a:pt x="0" y="624468"/>
                      </a:lnTo>
                      <a:lnTo>
                        <a:pt x="782832" y="1126893"/>
                      </a:lnTo>
                      <a:lnTo>
                        <a:pt x="782832" y="77"/>
                      </a:lnTo>
                      <a:lnTo>
                        <a:pt x="401444" y="0"/>
                      </a:lnTo>
                      <a:close/>
                    </a:path>
                  </a:pathLst>
                </a:custGeom>
                <a:solidFill>
                  <a:srgbClr val="E75653"/>
                </a:solidFill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lIns="63500" tIns="0" rIns="64800" bIns="0" rtlCol="0" anchor="ctr"/>
                <a:lstStyle/>
                <a:p>
                  <a:pPr algn="ctr">
                    <a:spcBef>
                      <a:spcPct val="0"/>
                    </a:spcBef>
                    <a:buClrTx/>
                    <a:buSzPct val="90000"/>
                  </a:pPr>
                  <a:endParaRPr lang="en-US" sz="1600" b="1">
                    <a:solidFill>
                      <a:schemeClr val="bg1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35C59FA6-790A-3641-90EB-F8DFEEC65568}"/>
                    </a:ext>
                  </a:extLst>
                </p:cNvPr>
                <p:cNvSpPr/>
                <p:nvPr userDrawn="1"/>
              </p:nvSpPr>
              <p:spPr bwMode="gray">
                <a:xfrm>
                  <a:off x="11407775" y="615950"/>
                  <a:ext cx="781050" cy="996950"/>
                </a:xfrm>
                <a:custGeom>
                  <a:avLst/>
                  <a:gdLst>
                    <a:gd name="connsiteX0" fmla="*/ 0 w 774700"/>
                    <a:gd name="connsiteY0" fmla="*/ 0 h 993775"/>
                    <a:gd name="connsiteX1" fmla="*/ 774700 w 774700"/>
                    <a:gd name="connsiteY1" fmla="*/ 504825 h 993775"/>
                    <a:gd name="connsiteX2" fmla="*/ 774700 w 774700"/>
                    <a:gd name="connsiteY2" fmla="*/ 993775 h 993775"/>
                    <a:gd name="connsiteX3" fmla="*/ 0 w 774700"/>
                    <a:gd name="connsiteY3" fmla="*/ 0 h 993775"/>
                    <a:gd name="connsiteX0" fmla="*/ 0 w 781050"/>
                    <a:gd name="connsiteY0" fmla="*/ 0 h 996950"/>
                    <a:gd name="connsiteX1" fmla="*/ 781050 w 781050"/>
                    <a:gd name="connsiteY1" fmla="*/ 508000 h 996950"/>
                    <a:gd name="connsiteX2" fmla="*/ 781050 w 781050"/>
                    <a:gd name="connsiteY2" fmla="*/ 996950 h 996950"/>
                    <a:gd name="connsiteX3" fmla="*/ 0 w 781050"/>
                    <a:gd name="connsiteY3" fmla="*/ 0 h 996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81050" h="996950">
                      <a:moveTo>
                        <a:pt x="0" y="0"/>
                      </a:moveTo>
                      <a:lnTo>
                        <a:pt x="781050" y="508000"/>
                      </a:lnTo>
                      <a:lnTo>
                        <a:pt x="781050" y="9969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lIns="63500" tIns="0" rIns="64800" bIns="0" rtlCol="0" anchor="ctr"/>
                <a:lstStyle/>
                <a:p>
                  <a:pPr algn="ctr">
                    <a:spcBef>
                      <a:spcPct val="0"/>
                    </a:spcBef>
                    <a:buClrTx/>
                    <a:buSzPct val="90000"/>
                  </a:pPr>
                  <a:endParaRPr lang="en-US" sz="1600" b="1">
                    <a:solidFill>
                      <a:schemeClr val="bg1"/>
                    </a:solidFill>
                    <a:cs typeface="Arial" pitchFamily="34" charset="0"/>
                  </a:endParaRPr>
                </a:p>
              </p:txBody>
            </p:sp>
          </p:grp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CD8E7E0-141A-F841-A90C-A6FD230F1652}"/>
              </a:ext>
            </a:extLst>
          </p:cNvPr>
          <p:cNvGrpSpPr/>
          <p:nvPr userDrawn="1"/>
        </p:nvGrpSpPr>
        <p:grpSpPr>
          <a:xfrm>
            <a:off x="8829674" y="5467902"/>
            <a:ext cx="3359152" cy="1400176"/>
            <a:chOff x="8829673" y="5467902"/>
            <a:chExt cx="3359152" cy="1400176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EEE4FF7B-4C5F-3D4C-B09D-195ED7FB8653}"/>
                </a:ext>
              </a:extLst>
            </p:cNvPr>
            <p:cNvSpPr/>
            <p:nvPr userDrawn="1"/>
          </p:nvSpPr>
          <p:spPr bwMode="gray">
            <a:xfrm>
              <a:off x="8859187" y="5486400"/>
              <a:ext cx="3327816" cy="1379095"/>
            </a:xfrm>
            <a:custGeom>
              <a:avLst/>
              <a:gdLst>
                <a:gd name="connsiteX0" fmla="*/ 3312826 w 3327816"/>
                <a:gd name="connsiteY0" fmla="*/ 1349115 h 1379095"/>
                <a:gd name="connsiteX1" fmla="*/ 3327816 w 3327816"/>
                <a:gd name="connsiteY1" fmla="*/ 0 h 1379095"/>
                <a:gd name="connsiteX2" fmla="*/ 1439056 w 3327816"/>
                <a:gd name="connsiteY2" fmla="*/ 1064302 h 1379095"/>
                <a:gd name="connsiteX3" fmla="*/ 0 w 3327816"/>
                <a:gd name="connsiteY3" fmla="*/ 1379095 h 1379095"/>
                <a:gd name="connsiteX4" fmla="*/ 3312826 w 3327816"/>
                <a:gd name="connsiteY4" fmla="*/ 1349115 h 1379095"/>
                <a:gd name="connsiteX0" fmla="*/ 3312826 w 3327816"/>
                <a:gd name="connsiteY0" fmla="*/ 1349115 h 1379095"/>
                <a:gd name="connsiteX1" fmla="*/ 3327816 w 3327816"/>
                <a:gd name="connsiteY1" fmla="*/ 0 h 1379095"/>
                <a:gd name="connsiteX2" fmla="*/ 1335539 w 3327816"/>
                <a:gd name="connsiteY2" fmla="*/ 1104558 h 1379095"/>
                <a:gd name="connsiteX3" fmla="*/ 0 w 3327816"/>
                <a:gd name="connsiteY3" fmla="*/ 1379095 h 1379095"/>
                <a:gd name="connsiteX4" fmla="*/ 3312826 w 3327816"/>
                <a:gd name="connsiteY4" fmla="*/ 1349115 h 1379095"/>
                <a:gd name="connsiteX0" fmla="*/ 3312826 w 3327816"/>
                <a:gd name="connsiteY0" fmla="*/ 1349115 h 1379095"/>
                <a:gd name="connsiteX1" fmla="*/ 3327816 w 3327816"/>
                <a:gd name="connsiteY1" fmla="*/ 0 h 1379095"/>
                <a:gd name="connsiteX2" fmla="*/ 1410301 w 3327816"/>
                <a:gd name="connsiteY2" fmla="*/ 1087305 h 1379095"/>
                <a:gd name="connsiteX3" fmla="*/ 0 w 3327816"/>
                <a:gd name="connsiteY3" fmla="*/ 1379095 h 1379095"/>
                <a:gd name="connsiteX4" fmla="*/ 3312826 w 3327816"/>
                <a:gd name="connsiteY4" fmla="*/ 1349115 h 1379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7816" h="1379095">
                  <a:moveTo>
                    <a:pt x="3312826" y="1349115"/>
                  </a:moveTo>
                  <a:lnTo>
                    <a:pt x="3327816" y="0"/>
                  </a:lnTo>
                  <a:lnTo>
                    <a:pt x="1410301" y="1087305"/>
                  </a:lnTo>
                  <a:lnTo>
                    <a:pt x="0" y="1379095"/>
                  </a:lnTo>
                  <a:lnTo>
                    <a:pt x="3312826" y="1349115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8CC2E15-5149-784F-B921-B65CA1429E3A}"/>
                </a:ext>
              </a:extLst>
            </p:cNvPr>
            <p:cNvGrpSpPr/>
            <p:nvPr userDrawn="1"/>
          </p:nvGrpSpPr>
          <p:grpSpPr>
            <a:xfrm>
              <a:off x="8829673" y="5467902"/>
              <a:ext cx="3359152" cy="1400176"/>
              <a:chOff x="8829673" y="5467902"/>
              <a:chExt cx="3359152" cy="1400176"/>
            </a:xfrm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5E8955E1-3515-7F41-AD6A-37FF70DBB49A}"/>
                  </a:ext>
                </a:extLst>
              </p:cNvPr>
              <p:cNvSpPr/>
              <p:nvPr userDrawn="1"/>
            </p:nvSpPr>
            <p:spPr bwMode="gray">
              <a:xfrm flipH="1">
                <a:off x="11249023" y="5467902"/>
                <a:ext cx="939800" cy="755650"/>
              </a:xfrm>
              <a:custGeom>
                <a:avLst/>
                <a:gdLst>
                  <a:gd name="connsiteX0" fmla="*/ 0 w 939800"/>
                  <a:gd name="connsiteY0" fmla="*/ 755650 h 755650"/>
                  <a:gd name="connsiteX1" fmla="*/ 939800 w 939800"/>
                  <a:gd name="connsiteY1" fmla="*/ 504825 h 755650"/>
                  <a:gd name="connsiteX2" fmla="*/ 0 w 939800"/>
                  <a:gd name="connsiteY2" fmla="*/ 0 h 755650"/>
                  <a:gd name="connsiteX3" fmla="*/ 0 w 939800"/>
                  <a:gd name="connsiteY3" fmla="*/ 755650 h 755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9800" h="755650">
                    <a:moveTo>
                      <a:pt x="0" y="755650"/>
                    </a:moveTo>
                    <a:lnTo>
                      <a:pt x="939800" y="504825"/>
                    </a:lnTo>
                    <a:lnTo>
                      <a:pt x="0" y="0"/>
                    </a:lnTo>
                    <a:lnTo>
                      <a:pt x="0" y="755650"/>
                    </a:lnTo>
                    <a:close/>
                  </a:path>
                </a:pathLst>
              </a:custGeom>
              <a:solidFill>
                <a:srgbClr val="EB3246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F099212E-2542-354C-8A8B-E37C42E8EB78}"/>
                  </a:ext>
                </a:extLst>
              </p:cNvPr>
              <p:cNvSpPr/>
              <p:nvPr userDrawn="1"/>
            </p:nvSpPr>
            <p:spPr bwMode="gray">
              <a:xfrm flipH="1">
                <a:off x="11144248" y="5972727"/>
                <a:ext cx="1044575" cy="733425"/>
              </a:xfrm>
              <a:custGeom>
                <a:avLst/>
                <a:gdLst>
                  <a:gd name="connsiteX0" fmla="*/ 0 w 1044575"/>
                  <a:gd name="connsiteY0" fmla="*/ 250825 h 733425"/>
                  <a:gd name="connsiteX1" fmla="*/ 933450 w 1044575"/>
                  <a:gd name="connsiteY1" fmla="*/ 0 h 733425"/>
                  <a:gd name="connsiteX2" fmla="*/ 1044575 w 1044575"/>
                  <a:gd name="connsiteY2" fmla="*/ 733425 h 733425"/>
                  <a:gd name="connsiteX3" fmla="*/ 0 w 1044575"/>
                  <a:gd name="connsiteY3" fmla="*/ 412750 h 733425"/>
                  <a:gd name="connsiteX4" fmla="*/ 0 w 1044575"/>
                  <a:gd name="connsiteY4" fmla="*/ 250825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4575" h="733425">
                    <a:moveTo>
                      <a:pt x="0" y="250825"/>
                    </a:moveTo>
                    <a:lnTo>
                      <a:pt x="933450" y="0"/>
                    </a:lnTo>
                    <a:lnTo>
                      <a:pt x="1044575" y="733425"/>
                    </a:lnTo>
                    <a:lnTo>
                      <a:pt x="0" y="412750"/>
                    </a:lnTo>
                    <a:lnTo>
                      <a:pt x="0" y="25082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23D467B3-75BC-0842-81D6-06F849A30C8E}"/>
                  </a:ext>
                </a:extLst>
              </p:cNvPr>
              <p:cNvSpPr/>
              <p:nvPr userDrawn="1"/>
            </p:nvSpPr>
            <p:spPr bwMode="gray">
              <a:xfrm>
                <a:off x="8829673" y="6571310"/>
                <a:ext cx="1471098" cy="288925"/>
              </a:xfrm>
              <a:custGeom>
                <a:avLst/>
                <a:gdLst>
                  <a:gd name="connsiteX0" fmla="*/ 0 w 955675"/>
                  <a:gd name="connsiteY0" fmla="*/ 285750 h 288925"/>
                  <a:gd name="connsiteX1" fmla="*/ 955675 w 955675"/>
                  <a:gd name="connsiteY1" fmla="*/ 0 h 288925"/>
                  <a:gd name="connsiteX2" fmla="*/ 955675 w 955675"/>
                  <a:gd name="connsiteY2" fmla="*/ 288925 h 288925"/>
                  <a:gd name="connsiteX3" fmla="*/ 0 w 955675"/>
                  <a:gd name="connsiteY3" fmla="*/ 285750 h 288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5675" h="288925">
                    <a:moveTo>
                      <a:pt x="0" y="285750"/>
                    </a:moveTo>
                    <a:lnTo>
                      <a:pt x="955675" y="0"/>
                    </a:lnTo>
                    <a:lnTo>
                      <a:pt x="955675" y="288925"/>
                    </a:lnTo>
                    <a:lnTo>
                      <a:pt x="0" y="285750"/>
                    </a:lnTo>
                    <a:close/>
                  </a:path>
                </a:pathLst>
              </a:custGeom>
              <a:solidFill>
                <a:srgbClr val="BD384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7EC7C0C0-21B0-5F44-A709-4680C53A04F2}"/>
                  </a:ext>
                </a:extLst>
              </p:cNvPr>
              <p:cNvSpPr/>
              <p:nvPr userDrawn="1"/>
            </p:nvSpPr>
            <p:spPr bwMode="gray">
              <a:xfrm flipH="1">
                <a:off x="9788523" y="5969552"/>
                <a:ext cx="1466850" cy="898525"/>
              </a:xfrm>
              <a:custGeom>
                <a:avLst/>
                <a:gdLst>
                  <a:gd name="connsiteX0" fmla="*/ 0 w 1466850"/>
                  <a:gd name="connsiteY0" fmla="*/ 0 h 898525"/>
                  <a:gd name="connsiteX1" fmla="*/ 1466850 w 1466850"/>
                  <a:gd name="connsiteY1" fmla="*/ 898525 h 898525"/>
                  <a:gd name="connsiteX2" fmla="*/ 663575 w 1466850"/>
                  <a:gd name="connsiteY2" fmla="*/ 898525 h 898525"/>
                  <a:gd name="connsiteX3" fmla="*/ 111125 w 1466850"/>
                  <a:gd name="connsiteY3" fmla="*/ 733425 h 898525"/>
                  <a:gd name="connsiteX4" fmla="*/ 0 w 1466850"/>
                  <a:gd name="connsiteY4" fmla="*/ 0 h 898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6850" h="898525">
                    <a:moveTo>
                      <a:pt x="0" y="0"/>
                    </a:moveTo>
                    <a:lnTo>
                      <a:pt x="1466850" y="898525"/>
                    </a:lnTo>
                    <a:lnTo>
                      <a:pt x="663575" y="898525"/>
                    </a:lnTo>
                    <a:lnTo>
                      <a:pt x="111125" y="7334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986D72BA-1438-AF4A-843A-5573AEEAA783}"/>
                  </a:ext>
                </a:extLst>
              </p:cNvPr>
              <p:cNvSpPr/>
              <p:nvPr userDrawn="1"/>
            </p:nvSpPr>
            <p:spPr bwMode="gray">
              <a:xfrm flipH="1">
                <a:off x="10594973" y="6696628"/>
                <a:ext cx="1593852" cy="171450"/>
              </a:xfrm>
              <a:custGeom>
                <a:avLst/>
                <a:gdLst>
                  <a:gd name="connsiteX0" fmla="*/ 1035050 w 1581150"/>
                  <a:gd name="connsiteY0" fmla="*/ 0 h 174625"/>
                  <a:gd name="connsiteX1" fmla="*/ 0 w 1581150"/>
                  <a:gd name="connsiteY1" fmla="*/ 174625 h 174625"/>
                  <a:gd name="connsiteX2" fmla="*/ 1581150 w 1581150"/>
                  <a:gd name="connsiteY2" fmla="*/ 174625 h 174625"/>
                  <a:gd name="connsiteX3" fmla="*/ 1035050 w 1581150"/>
                  <a:gd name="connsiteY3" fmla="*/ 0 h 174625"/>
                  <a:gd name="connsiteX0" fmla="*/ 1031900 w 1581150"/>
                  <a:gd name="connsiteY0" fmla="*/ 0 h 171450"/>
                  <a:gd name="connsiteX1" fmla="*/ 0 w 1581150"/>
                  <a:gd name="connsiteY1" fmla="*/ 171450 h 171450"/>
                  <a:gd name="connsiteX2" fmla="*/ 1581150 w 1581150"/>
                  <a:gd name="connsiteY2" fmla="*/ 171450 h 171450"/>
                  <a:gd name="connsiteX3" fmla="*/ 1031900 w 1581150"/>
                  <a:gd name="connsiteY3" fmla="*/ 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81150" h="171450">
                    <a:moveTo>
                      <a:pt x="1031900" y="0"/>
                    </a:moveTo>
                    <a:lnTo>
                      <a:pt x="0" y="171450"/>
                    </a:lnTo>
                    <a:lnTo>
                      <a:pt x="1581150" y="171450"/>
                    </a:lnTo>
                    <a:lnTo>
                      <a:pt x="10319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D1068E47-06C1-944D-BDA1-F4CCB73864D2}"/>
                  </a:ext>
                </a:extLst>
              </p:cNvPr>
              <p:cNvSpPr/>
              <p:nvPr userDrawn="1"/>
            </p:nvSpPr>
            <p:spPr bwMode="gray">
              <a:xfrm flipH="1">
                <a:off x="11144247" y="6385478"/>
                <a:ext cx="1044575" cy="482600"/>
              </a:xfrm>
              <a:custGeom>
                <a:avLst/>
                <a:gdLst>
                  <a:gd name="connsiteX0" fmla="*/ 0 w 1012825"/>
                  <a:gd name="connsiteY0" fmla="*/ 0 h 492125"/>
                  <a:gd name="connsiteX1" fmla="*/ 1012825 w 1012825"/>
                  <a:gd name="connsiteY1" fmla="*/ 311150 h 492125"/>
                  <a:gd name="connsiteX2" fmla="*/ 0 w 1012825"/>
                  <a:gd name="connsiteY2" fmla="*/ 492125 h 492125"/>
                  <a:gd name="connsiteX3" fmla="*/ 0 w 1012825"/>
                  <a:gd name="connsiteY3" fmla="*/ 0 h 492125"/>
                  <a:gd name="connsiteX0" fmla="*/ 0 w 1035050"/>
                  <a:gd name="connsiteY0" fmla="*/ 0 h 492125"/>
                  <a:gd name="connsiteX1" fmla="*/ 1035050 w 1035050"/>
                  <a:gd name="connsiteY1" fmla="*/ 314388 h 492125"/>
                  <a:gd name="connsiteX2" fmla="*/ 0 w 1035050"/>
                  <a:gd name="connsiteY2" fmla="*/ 492125 h 492125"/>
                  <a:gd name="connsiteX3" fmla="*/ 0 w 1035050"/>
                  <a:gd name="connsiteY3" fmla="*/ 0 h 492125"/>
                  <a:gd name="connsiteX0" fmla="*/ 0 w 1044575"/>
                  <a:gd name="connsiteY0" fmla="*/ 0 h 492125"/>
                  <a:gd name="connsiteX1" fmla="*/ 1044575 w 1044575"/>
                  <a:gd name="connsiteY1" fmla="*/ 317626 h 492125"/>
                  <a:gd name="connsiteX2" fmla="*/ 0 w 1044575"/>
                  <a:gd name="connsiteY2" fmla="*/ 492125 h 492125"/>
                  <a:gd name="connsiteX3" fmla="*/ 0 w 1044575"/>
                  <a:gd name="connsiteY3" fmla="*/ 0 h 492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4575" h="492125">
                    <a:moveTo>
                      <a:pt x="0" y="0"/>
                    </a:moveTo>
                    <a:lnTo>
                      <a:pt x="1044575" y="317626"/>
                    </a:lnTo>
                    <a:lnTo>
                      <a:pt x="0" y="4921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565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60ACAB94-772D-3649-9E6B-0633375BCCE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983762" y="6134100"/>
                <a:ext cx="1035130" cy="642165"/>
              </a:xfrm>
              <a:prstGeom prst="rect">
                <a:avLst/>
              </a:prstGeom>
            </p:spPr>
          </p:pic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18579AC-836C-5744-A082-EA9F28719ECE}"/>
              </a:ext>
            </a:extLst>
          </p:cNvPr>
          <p:cNvGrpSpPr/>
          <p:nvPr userDrawn="1"/>
        </p:nvGrpSpPr>
        <p:grpSpPr>
          <a:xfrm>
            <a:off x="-6198" y="4116099"/>
            <a:ext cx="1485196" cy="2741903"/>
            <a:chOff x="-6198" y="4116097"/>
            <a:chExt cx="1485196" cy="2741903"/>
          </a:xfrm>
        </p:grpSpPr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73184842-6EB0-EE4D-A2EE-72C18F195AA5}"/>
                </a:ext>
              </a:extLst>
            </p:cNvPr>
            <p:cNvSpPr/>
            <p:nvPr userDrawn="1"/>
          </p:nvSpPr>
          <p:spPr bwMode="gray">
            <a:xfrm>
              <a:off x="-6198" y="4116097"/>
              <a:ext cx="1445254" cy="2734408"/>
            </a:xfrm>
            <a:custGeom>
              <a:avLst/>
              <a:gdLst>
                <a:gd name="connsiteX0" fmla="*/ 29980 w 1454046"/>
                <a:gd name="connsiteY0" fmla="*/ 2698229 h 2743200"/>
                <a:gd name="connsiteX1" fmla="*/ 0 w 1454046"/>
                <a:gd name="connsiteY1" fmla="*/ 0 h 2743200"/>
                <a:gd name="connsiteX2" fmla="*/ 629587 w 1454046"/>
                <a:gd name="connsiteY2" fmla="*/ 2038662 h 2743200"/>
                <a:gd name="connsiteX3" fmla="*/ 1079292 w 1454046"/>
                <a:gd name="connsiteY3" fmla="*/ 2278505 h 2743200"/>
                <a:gd name="connsiteX4" fmla="*/ 1454046 w 1454046"/>
                <a:gd name="connsiteY4" fmla="*/ 2743200 h 2743200"/>
                <a:gd name="connsiteX5" fmla="*/ 29980 w 1454046"/>
                <a:gd name="connsiteY5" fmla="*/ 2698229 h 2743200"/>
                <a:gd name="connsiteX0" fmla="*/ 21188 w 1445254"/>
                <a:gd name="connsiteY0" fmla="*/ 2689437 h 2734408"/>
                <a:gd name="connsiteX1" fmla="*/ 0 w 1445254"/>
                <a:gd name="connsiteY1" fmla="*/ 0 h 2734408"/>
                <a:gd name="connsiteX2" fmla="*/ 620795 w 1445254"/>
                <a:gd name="connsiteY2" fmla="*/ 2029870 h 2734408"/>
                <a:gd name="connsiteX3" fmla="*/ 1070500 w 1445254"/>
                <a:gd name="connsiteY3" fmla="*/ 2269713 h 2734408"/>
                <a:gd name="connsiteX4" fmla="*/ 1445254 w 1445254"/>
                <a:gd name="connsiteY4" fmla="*/ 2734408 h 2734408"/>
                <a:gd name="connsiteX5" fmla="*/ 21188 w 1445254"/>
                <a:gd name="connsiteY5" fmla="*/ 2689437 h 2734408"/>
                <a:gd name="connsiteX0" fmla="*/ 12396 w 1445254"/>
                <a:gd name="connsiteY0" fmla="*/ 2724606 h 2734408"/>
                <a:gd name="connsiteX1" fmla="*/ 0 w 1445254"/>
                <a:gd name="connsiteY1" fmla="*/ 0 h 2734408"/>
                <a:gd name="connsiteX2" fmla="*/ 620795 w 1445254"/>
                <a:gd name="connsiteY2" fmla="*/ 2029870 h 2734408"/>
                <a:gd name="connsiteX3" fmla="*/ 1070500 w 1445254"/>
                <a:gd name="connsiteY3" fmla="*/ 2269713 h 2734408"/>
                <a:gd name="connsiteX4" fmla="*/ 1445254 w 1445254"/>
                <a:gd name="connsiteY4" fmla="*/ 2734408 h 2734408"/>
                <a:gd name="connsiteX5" fmla="*/ 12396 w 1445254"/>
                <a:gd name="connsiteY5" fmla="*/ 2724606 h 273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5254" h="2734408">
                  <a:moveTo>
                    <a:pt x="12396" y="2724606"/>
                  </a:moveTo>
                  <a:lnTo>
                    <a:pt x="0" y="0"/>
                  </a:lnTo>
                  <a:lnTo>
                    <a:pt x="620795" y="2029870"/>
                  </a:lnTo>
                  <a:lnTo>
                    <a:pt x="1070500" y="2269713"/>
                  </a:lnTo>
                  <a:lnTo>
                    <a:pt x="1445254" y="2734408"/>
                  </a:lnTo>
                  <a:lnTo>
                    <a:pt x="12396" y="2724606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0521BDB4-1600-6745-B4DD-C728CBE115FF}"/>
                </a:ext>
              </a:extLst>
            </p:cNvPr>
            <p:cNvSpPr/>
            <p:nvPr userDrawn="1"/>
          </p:nvSpPr>
          <p:spPr bwMode="gray">
            <a:xfrm>
              <a:off x="0" y="4141176"/>
              <a:ext cx="615462" cy="1989623"/>
            </a:xfrm>
            <a:custGeom>
              <a:avLst/>
              <a:gdLst>
                <a:gd name="connsiteX0" fmla="*/ 597877 w 597877"/>
                <a:gd name="connsiteY0" fmla="*/ 1951892 h 1951892"/>
                <a:gd name="connsiteX1" fmla="*/ 0 w 597877"/>
                <a:gd name="connsiteY1" fmla="*/ 1951892 h 1951892"/>
                <a:gd name="connsiteX2" fmla="*/ 0 w 597877"/>
                <a:gd name="connsiteY2" fmla="*/ 0 h 1951892"/>
                <a:gd name="connsiteX3" fmla="*/ 597877 w 597877"/>
                <a:gd name="connsiteY3" fmla="*/ 1951892 h 1951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7877" h="1951892">
                  <a:moveTo>
                    <a:pt x="597877" y="1951892"/>
                  </a:moveTo>
                  <a:lnTo>
                    <a:pt x="0" y="1951892"/>
                  </a:lnTo>
                  <a:lnTo>
                    <a:pt x="0" y="0"/>
                  </a:lnTo>
                  <a:lnTo>
                    <a:pt x="597877" y="1951892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EA14D49-BCF5-9E48-A7F9-87A5048942ED}"/>
                </a:ext>
              </a:extLst>
            </p:cNvPr>
            <p:cNvGrpSpPr/>
            <p:nvPr userDrawn="1"/>
          </p:nvGrpSpPr>
          <p:grpSpPr>
            <a:xfrm>
              <a:off x="-552" y="5778500"/>
              <a:ext cx="1479550" cy="1079500"/>
              <a:chOff x="0" y="5778500"/>
              <a:chExt cx="1479550" cy="1079500"/>
            </a:xfrm>
          </p:grpSpPr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1155ED15-6F73-4547-AD31-941D134C04F8}"/>
                  </a:ext>
                </a:extLst>
              </p:cNvPr>
              <p:cNvSpPr/>
              <p:nvPr userDrawn="1"/>
            </p:nvSpPr>
            <p:spPr bwMode="gray">
              <a:xfrm>
                <a:off x="0" y="6213475"/>
                <a:ext cx="1108075" cy="644525"/>
              </a:xfrm>
              <a:custGeom>
                <a:avLst/>
                <a:gdLst>
                  <a:gd name="connsiteX0" fmla="*/ 0 w 1108075"/>
                  <a:gd name="connsiteY0" fmla="*/ 635000 h 644525"/>
                  <a:gd name="connsiteX1" fmla="*/ 0 w 1108075"/>
                  <a:gd name="connsiteY1" fmla="*/ 0 h 644525"/>
                  <a:gd name="connsiteX2" fmla="*/ 1108075 w 1108075"/>
                  <a:gd name="connsiteY2" fmla="*/ 168275 h 644525"/>
                  <a:gd name="connsiteX3" fmla="*/ 428625 w 1108075"/>
                  <a:gd name="connsiteY3" fmla="*/ 644525 h 644525"/>
                  <a:gd name="connsiteX4" fmla="*/ 0 w 1108075"/>
                  <a:gd name="connsiteY4" fmla="*/ 635000 h 644525"/>
                  <a:gd name="connsiteX0" fmla="*/ 3175 w 1108075"/>
                  <a:gd name="connsiteY0" fmla="*/ 641350 h 644525"/>
                  <a:gd name="connsiteX1" fmla="*/ 0 w 1108075"/>
                  <a:gd name="connsiteY1" fmla="*/ 0 h 644525"/>
                  <a:gd name="connsiteX2" fmla="*/ 1108075 w 1108075"/>
                  <a:gd name="connsiteY2" fmla="*/ 168275 h 644525"/>
                  <a:gd name="connsiteX3" fmla="*/ 428625 w 1108075"/>
                  <a:gd name="connsiteY3" fmla="*/ 644525 h 644525"/>
                  <a:gd name="connsiteX4" fmla="*/ 3175 w 1108075"/>
                  <a:gd name="connsiteY4" fmla="*/ 641350 h 644525"/>
                  <a:gd name="connsiteX0" fmla="*/ 3175 w 1108075"/>
                  <a:gd name="connsiteY0" fmla="*/ 644525 h 644525"/>
                  <a:gd name="connsiteX1" fmla="*/ 0 w 1108075"/>
                  <a:gd name="connsiteY1" fmla="*/ 0 h 644525"/>
                  <a:gd name="connsiteX2" fmla="*/ 1108075 w 1108075"/>
                  <a:gd name="connsiteY2" fmla="*/ 168275 h 644525"/>
                  <a:gd name="connsiteX3" fmla="*/ 428625 w 1108075"/>
                  <a:gd name="connsiteY3" fmla="*/ 644525 h 644525"/>
                  <a:gd name="connsiteX4" fmla="*/ 3175 w 1108075"/>
                  <a:gd name="connsiteY4" fmla="*/ 644525 h 644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8075" h="644525">
                    <a:moveTo>
                      <a:pt x="3175" y="644525"/>
                    </a:moveTo>
                    <a:cubicBezTo>
                      <a:pt x="2117" y="430742"/>
                      <a:pt x="1058" y="213783"/>
                      <a:pt x="0" y="0"/>
                    </a:cubicBezTo>
                    <a:lnTo>
                      <a:pt x="1108075" y="168275"/>
                    </a:lnTo>
                    <a:lnTo>
                      <a:pt x="428625" y="644525"/>
                    </a:lnTo>
                    <a:lnTo>
                      <a:pt x="3175" y="64452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F70B7665-7409-D249-9846-1D8F90B0CE60}"/>
                  </a:ext>
                </a:extLst>
              </p:cNvPr>
              <p:cNvSpPr/>
              <p:nvPr userDrawn="1"/>
            </p:nvSpPr>
            <p:spPr bwMode="gray">
              <a:xfrm>
                <a:off x="0" y="5778500"/>
                <a:ext cx="1104900" cy="603250"/>
              </a:xfrm>
              <a:custGeom>
                <a:avLst/>
                <a:gdLst>
                  <a:gd name="connsiteX0" fmla="*/ 0 w 1104900"/>
                  <a:gd name="connsiteY0" fmla="*/ 434975 h 603250"/>
                  <a:gd name="connsiteX1" fmla="*/ 0 w 1104900"/>
                  <a:gd name="connsiteY1" fmla="*/ 0 h 603250"/>
                  <a:gd name="connsiteX2" fmla="*/ 1104900 w 1104900"/>
                  <a:gd name="connsiteY2" fmla="*/ 603250 h 603250"/>
                  <a:gd name="connsiteX3" fmla="*/ 0 w 1104900"/>
                  <a:gd name="connsiteY3" fmla="*/ 434975 h 603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4900" h="603250">
                    <a:moveTo>
                      <a:pt x="0" y="434975"/>
                    </a:moveTo>
                    <a:lnTo>
                      <a:pt x="0" y="0"/>
                    </a:lnTo>
                    <a:lnTo>
                      <a:pt x="1104900" y="603250"/>
                    </a:lnTo>
                    <a:lnTo>
                      <a:pt x="0" y="434975"/>
                    </a:lnTo>
                    <a:close/>
                  </a:path>
                </a:pathLst>
              </a:custGeom>
              <a:solidFill>
                <a:srgbClr val="AB314E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A9B31638-4186-E74D-A4BF-AF3CB10712D3}"/>
                  </a:ext>
                </a:extLst>
              </p:cNvPr>
              <p:cNvSpPr/>
              <p:nvPr userDrawn="1"/>
            </p:nvSpPr>
            <p:spPr bwMode="gray">
              <a:xfrm>
                <a:off x="422275" y="6381750"/>
                <a:ext cx="685800" cy="476250"/>
              </a:xfrm>
              <a:custGeom>
                <a:avLst/>
                <a:gdLst>
                  <a:gd name="connsiteX0" fmla="*/ 673100 w 673100"/>
                  <a:gd name="connsiteY0" fmla="*/ 0 h 476250"/>
                  <a:gd name="connsiteX1" fmla="*/ 0 w 673100"/>
                  <a:gd name="connsiteY1" fmla="*/ 476250 h 476250"/>
                  <a:gd name="connsiteX2" fmla="*/ 552450 w 673100"/>
                  <a:gd name="connsiteY2" fmla="*/ 476250 h 476250"/>
                  <a:gd name="connsiteX3" fmla="*/ 673100 w 673100"/>
                  <a:gd name="connsiteY3" fmla="*/ 0 h 476250"/>
                  <a:gd name="connsiteX0" fmla="*/ 685800 w 685800"/>
                  <a:gd name="connsiteY0" fmla="*/ 0 h 479425"/>
                  <a:gd name="connsiteX1" fmla="*/ 0 w 685800"/>
                  <a:gd name="connsiteY1" fmla="*/ 479425 h 479425"/>
                  <a:gd name="connsiteX2" fmla="*/ 565150 w 685800"/>
                  <a:gd name="connsiteY2" fmla="*/ 476250 h 479425"/>
                  <a:gd name="connsiteX3" fmla="*/ 685800 w 685800"/>
                  <a:gd name="connsiteY3" fmla="*/ 0 h 479425"/>
                  <a:gd name="connsiteX0" fmla="*/ 685800 w 685800"/>
                  <a:gd name="connsiteY0" fmla="*/ 0 h 476250"/>
                  <a:gd name="connsiteX1" fmla="*/ 0 w 685800"/>
                  <a:gd name="connsiteY1" fmla="*/ 476250 h 476250"/>
                  <a:gd name="connsiteX2" fmla="*/ 565150 w 685800"/>
                  <a:gd name="connsiteY2" fmla="*/ 476250 h 476250"/>
                  <a:gd name="connsiteX3" fmla="*/ 685800 w 685800"/>
                  <a:gd name="connsiteY3" fmla="*/ 0 h 47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476250">
                    <a:moveTo>
                      <a:pt x="685800" y="0"/>
                    </a:moveTo>
                    <a:lnTo>
                      <a:pt x="0" y="476250"/>
                    </a:lnTo>
                    <a:lnTo>
                      <a:pt x="565150" y="476250"/>
                    </a:lnTo>
                    <a:lnTo>
                      <a:pt x="685800" y="0"/>
                    </a:lnTo>
                    <a:close/>
                  </a:path>
                </a:pathLst>
              </a:custGeom>
              <a:solidFill>
                <a:srgbClr val="E7565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33BD3FFF-6818-2340-8E9C-6CCFC919D8EF}"/>
                  </a:ext>
                </a:extLst>
              </p:cNvPr>
              <p:cNvSpPr/>
              <p:nvPr userDrawn="1"/>
            </p:nvSpPr>
            <p:spPr bwMode="gray">
              <a:xfrm>
                <a:off x="987425" y="6384925"/>
                <a:ext cx="492125" cy="473075"/>
              </a:xfrm>
              <a:custGeom>
                <a:avLst/>
                <a:gdLst>
                  <a:gd name="connsiteX0" fmla="*/ 120650 w 492125"/>
                  <a:gd name="connsiteY0" fmla="*/ 0 h 473075"/>
                  <a:gd name="connsiteX1" fmla="*/ 0 w 492125"/>
                  <a:gd name="connsiteY1" fmla="*/ 473075 h 473075"/>
                  <a:gd name="connsiteX2" fmla="*/ 492125 w 492125"/>
                  <a:gd name="connsiteY2" fmla="*/ 473075 h 473075"/>
                  <a:gd name="connsiteX3" fmla="*/ 120650 w 492125"/>
                  <a:gd name="connsiteY3" fmla="*/ 0 h 473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2125" h="473075">
                    <a:moveTo>
                      <a:pt x="120650" y="0"/>
                    </a:moveTo>
                    <a:lnTo>
                      <a:pt x="0" y="473075"/>
                    </a:lnTo>
                    <a:lnTo>
                      <a:pt x="492125" y="473075"/>
                    </a:lnTo>
                    <a:lnTo>
                      <a:pt x="120650" y="0"/>
                    </a:lnTo>
                    <a:close/>
                  </a:path>
                </a:pathLst>
              </a:custGeom>
              <a:solidFill>
                <a:srgbClr val="BD384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5309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0">
            <a:extLst>
              <a:ext uri="{FF2B5EF4-FFF2-40B4-BE49-F238E27FC236}">
                <a16:creationId xmlns:a16="http://schemas.microsoft.com/office/drawing/2014/main" id="{BF72CE2E-5321-3F4D-9625-56F920A08CB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98862" y="1263410"/>
            <a:ext cx="10997451" cy="477887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999">
                <a:solidFill>
                  <a:schemeClr val="tx1"/>
                </a:solidFill>
                <a:latin typeface="Arial" pitchFamily="34" charset="0"/>
              </a:defRPr>
            </a:lvl1pPr>
            <a:lvl2pPr marL="263446" indent="-26344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999" baseline="0">
                <a:solidFill>
                  <a:schemeClr val="tx1"/>
                </a:solidFill>
                <a:latin typeface="Arial" pitchFamily="34" charset="0"/>
              </a:defRPr>
            </a:lvl2pPr>
            <a:lvl3pPr marL="536414" indent="-27296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799">
                <a:solidFill>
                  <a:schemeClr val="tx1"/>
                </a:solidFill>
                <a:latin typeface="Arial" pitchFamily="34" charset="0"/>
              </a:defRPr>
            </a:lvl3pPr>
            <a:lvl4pPr marL="810970" indent="-27455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416" indent="-26344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BFF0BD9B-2D5F-7C4C-B308-D2A3A8501A1A}"/>
              </a:ext>
            </a:extLst>
          </p:cNvPr>
          <p:cNvSpPr/>
          <p:nvPr userDrawn="1"/>
        </p:nvSpPr>
        <p:spPr bwMode="gray">
          <a:xfrm>
            <a:off x="10511" y="5791202"/>
            <a:ext cx="1439918" cy="1072055"/>
          </a:xfrm>
          <a:custGeom>
            <a:avLst/>
            <a:gdLst>
              <a:gd name="connsiteX0" fmla="*/ 0 w 1439918"/>
              <a:gd name="connsiteY0" fmla="*/ 0 h 1072055"/>
              <a:gd name="connsiteX1" fmla="*/ 1082566 w 1439918"/>
              <a:gd name="connsiteY1" fmla="*/ 620110 h 1072055"/>
              <a:gd name="connsiteX2" fmla="*/ 1439918 w 1439918"/>
              <a:gd name="connsiteY2" fmla="*/ 1072055 h 1072055"/>
              <a:gd name="connsiteX3" fmla="*/ 0 w 1439918"/>
              <a:gd name="connsiteY3" fmla="*/ 1072055 h 1072055"/>
              <a:gd name="connsiteX4" fmla="*/ 0 w 1439918"/>
              <a:gd name="connsiteY4" fmla="*/ 0 h 107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918" h="1072055">
                <a:moveTo>
                  <a:pt x="0" y="0"/>
                </a:moveTo>
                <a:lnTo>
                  <a:pt x="1082566" y="620110"/>
                </a:lnTo>
                <a:lnTo>
                  <a:pt x="1439918" y="1072055"/>
                </a:lnTo>
                <a:lnTo>
                  <a:pt x="0" y="107205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  <p:txBody>
          <a:bodyPr lIns="63483" tIns="0" rIns="64783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sv-SE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FF9C1A0E-A12A-6740-B7D7-1B09328CBF43}"/>
              </a:ext>
            </a:extLst>
          </p:cNvPr>
          <p:cNvSpPr/>
          <p:nvPr userDrawn="1"/>
        </p:nvSpPr>
        <p:spPr bwMode="gray">
          <a:xfrm>
            <a:off x="11435255" y="-10510"/>
            <a:ext cx="756745" cy="1597572"/>
          </a:xfrm>
          <a:custGeom>
            <a:avLst/>
            <a:gdLst>
              <a:gd name="connsiteX0" fmla="*/ 399393 w 756745"/>
              <a:gd name="connsiteY0" fmla="*/ 0 h 1597572"/>
              <a:gd name="connsiteX1" fmla="*/ 0 w 756745"/>
              <a:gd name="connsiteY1" fmla="*/ 641131 h 1597572"/>
              <a:gd name="connsiteX2" fmla="*/ 756745 w 756745"/>
              <a:gd name="connsiteY2" fmla="*/ 1597572 h 1597572"/>
              <a:gd name="connsiteX3" fmla="*/ 756745 w 756745"/>
              <a:gd name="connsiteY3" fmla="*/ 21020 h 1597572"/>
              <a:gd name="connsiteX4" fmla="*/ 399393 w 756745"/>
              <a:gd name="connsiteY4" fmla="*/ 0 h 1597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6745" h="1597572">
                <a:moveTo>
                  <a:pt x="399393" y="0"/>
                </a:moveTo>
                <a:lnTo>
                  <a:pt x="0" y="641131"/>
                </a:lnTo>
                <a:lnTo>
                  <a:pt x="756745" y="1597572"/>
                </a:lnTo>
                <a:lnTo>
                  <a:pt x="756745" y="21020"/>
                </a:lnTo>
                <a:lnTo>
                  <a:pt x="399393" y="0"/>
                </a:lnTo>
                <a:close/>
              </a:path>
            </a:pathLst>
          </a:cu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  <p:txBody>
          <a:bodyPr lIns="63483" tIns="0" rIns="64783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sv-SE" sz="1600" b="1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3A4FB39-3D8A-EC43-A3D7-85959B46DDCD}"/>
              </a:ext>
            </a:extLst>
          </p:cNvPr>
          <p:cNvGrpSpPr/>
          <p:nvPr userDrawn="1"/>
        </p:nvGrpSpPr>
        <p:grpSpPr>
          <a:xfrm>
            <a:off x="11407155" y="-3175"/>
            <a:ext cx="782832" cy="1616075"/>
            <a:chOff x="11407155" y="-3175"/>
            <a:chExt cx="782832" cy="1616075"/>
          </a:xfrm>
        </p:grpSpPr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17EBD36-9157-064E-A382-5F3370C62DAA}"/>
                </a:ext>
              </a:extLst>
            </p:cNvPr>
            <p:cNvSpPr/>
            <p:nvPr userDrawn="1"/>
          </p:nvSpPr>
          <p:spPr bwMode="gray">
            <a:xfrm>
              <a:off x="11407155" y="-3175"/>
              <a:ext cx="782832" cy="1126893"/>
            </a:xfrm>
            <a:custGeom>
              <a:avLst/>
              <a:gdLst>
                <a:gd name="connsiteX0" fmla="*/ 401444 w 817757"/>
                <a:gd name="connsiteY0" fmla="*/ 0 h 1152293"/>
                <a:gd name="connsiteX1" fmla="*/ 0 w 817757"/>
                <a:gd name="connsiteY1" fmla="*/ 624468 h 1152293"/>
                <a:gd name="connsiteX2" fmla="*/ 817757 w 817757"/>
                <a:gd name="connsiteY2" fmla="*/ 1152293 h 1152293"/>
                <a:gd name="connsiteX3" fmla="*/ 817757 w 817757"/>
                <a:gd name="connsiteY3" fmla="*/ 22302 h 1152293"/>
                <a:gd name="connsiteX4" fmla="*/ 401444 w 817757"/>
                <a:gd name="connsiteY4" fmla="*/ 0 h 1152293"/>
                <a:gd name="connsiteX0" fmla="*/ 401444 w 817757"/>
                <a:gd name="connsiteY0" fmla="*/ 0 h 1152293"/>
                <a:gd name="connsiteX1" fmla="*/ 0 w 817757"/>
                <a:gd name="connsiteY1" fmla="*/ 624468 h 1152293"/>
                <a:gd name="connsiteX2" fmla="*/ 817757 w 817757"/>
                <a:gd name="connsiteY2" fmla="*/ 1152293 h 1152293"/>
                <a:gd name="connsiteX3" fmla="*/ 782832 w 817757"/>
                <a:gd name="connsiteY3" fmla="*/ 77 h 1152293"/>
                <a:gd name="connsiteX4" fmla="*/ 401444 w 817757"/>
                <a:gd name="connsiteY4" fmla="*/ 0 h 1152293"/>
                <a:gd name="connsiteX0" fmla="*/ 401444 w 782832"/>
                <a:gd name="connsiteY0" fmla="*/ 0 h 1123718"/>
                <a:gd name="connsiteX1" fmla="*/ 0 w 782832"/>
                <a:gd name="connsiteY1" fmla="*/ 624468 h 1123718"/>
                <a:gd name="connsiteX2" fmla="*/ 773307 w 782832"/>
                <a:gd name="connsiteY2" fmla="*/ 1123718 h 1123718"/>
                <a:gd name="connsiteX3" fmla="*/ 782832 w 782832"/>
                <a:gd name="connsiteY3" fmla="*/ 77 h 1123718"/>
                <a:gd name="connsiteX4" fmla="*/ 401444 w 782832"/>
                <a:gd name="connsiteY4" fmla="*/ 0 h 1123718"/>
                <a:gd name="connsiteX0" fmla="*/ 401444 w 782832"/>
                <a:gd name="connsiteY0" fmla="*/ 0 h 1126893"/>
                <a:gd name="connsiteX1" fmla="*/ 0 w 782832"/>
                <a:gd name="connsiteY1" fmla="*/ 624468 h 1126893"/>
                <a:gd name="connsiteX2" fmla="*/ 782832 w 782832"/>
                <a:gd name="connsiteY2" fmla="*/ 1126893 h 1126893"/>
                <a:gd name="connsiteX3" fmla="*/ 782832 w 782832"/>
                <a:gd name="connsiteY3" fmla="*/ 77 h 1126893"/>
                <a:gd name="connsiteX4" fmla="*/ 401444 w 782832"/>
                <a:gd name="connsiteY4" fmla="*/ 0 h 1126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2832" h="1126893">
                  <a:moveTo>
                    <a:pt x="401444" y="0"/>
                  </a:moveTo>
                  <a:lnTo>
                    <a:pt x="0" y="624468"/>
                  </a:lnTo>
                  <a:lnTo>
                    <a:pt x="782832" y="1126893"/>
                  </a:lnTo>
                  <a:lnTo>
                    <a:pt x="782832" y="77"/>
                  </a:lnTo>
                  <a:lnTo>
                    <a:pt x="401444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0C6EB39A-E736-2F4F-A71B-DD00F870E494}"/>
                </a:ext>
              </a:extLst>
            </p:cNvPr>
            <p:cNvSpPr/>
            <p:nvPr userDrawn="1"/>
          </p:nvSpPr>
          <p:spPr bwMode="gray">
            <a:xfrm>
              <a:off x="11407775" y="615950"/>
              <a:ext cx="781050" cy="996950"/>
            </a:xfrm>
            <a:custGeom>
              <a:avLst/>
              <a:gdLst>
                <a:gd name="connsiteX0" fmla="*/ 0 w 774700"/>
                <a:gd name="connsiteY0" fmla="*/ 0 h 993775"/>
                <a:gd name="connsiteX1" fmla="*/ 774700 w 774700"/>
                <a:gd name="connsiteY1" fmla="*/ 504825 h 993775"/>
                <a:gd name="connsiteX2" fmla="*/ 774700 w 774700"/>
                <a:gd name="connsiteY2" fmla="*/ 993775 h 993775"/>
                <a:gd name="connsiteX3" fmla="*/ 0 w 774700"/>
                <a:gd name="connsiteY3" fmla="*/ 0 h 993775"/>
                <a:gd name="connsiteX0" fmla="*/ 0 w 781050"/>
                <a:gd name="connsiteY0" fmla="*/ 0 h 996950"/>
                <a:gd name="connsiteX1" fmla="*/ 781050 w 781050"/>
                <a:gd name="connsiteY1" fmla="*/ 508000 h 996950"/>
                <a:gd name="connsiteX2" fmla="*/ 781050 w 781050"/>
                <a:gd name="connsiteY2" fmla="*/ 996950 h 996950"/>
                <a:gd name="connsiteX3" fmla="*/ 0 w 781050"/>
                <a:gd name="connsiteY3" fmla="*/ 0 h 996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1050" h="996950">
                  <a:moveTo>
                    <a:pt x="0" y="0"/>
                  </a:moveTo>
                  <a:lnTo>
                    <a:pt x="781050" y="508000"/>
                  </a:lnTo>
                  <a:lnTo>
                    <a:pt x="781050" y="996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C2697B5-20D7-2E4F-BD44-32CDEBC38FDF}"/>
              </a:ext>
            </a:extLst>
          </p:cNvPr>
          <p:cNvGrpSpPr/>
          <p:nvPr userDrawn="1"/>
        </p:nvGrpSpPr>
        <p:grpSpPr>
          <a:xfrm>
            <a:off x="-13251" y="5778500"/>
            <a:ext cx="1479550" cy="1079500"/>
            <a:chOff x="0" y="5778500"/>
            <a:chExt cx="1479550" cy="1079500"/>
          </a:xfrm>
        </p:grpSpPr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368BF5CA-FC2E-D74D-99D3-46681A93AD5B}"/>
                </a:ext>
              </a:extLst>
            </p:cNvPr>
            <p:cNvSpPr/>
            <p:nvPr userDrawn="1"/>
          </p:nvSpPr>
          <p:spPr bwMode="gray">
            <a:xfrm>
              <a:off x="0" y="6213475"/>
              <a:ext cx="1108075" cy="644525"/>
            </a:xfrm>
            <a:custGeom>
              <a:avLst/>
              <a:gdLst>
                <a:gd name="connsiteX0" fmla="*/ 0 w 1108075"/>
                <a:gd name="connsiteY0" fmla="*/ 635000 h 644525"/>
                <a:gd name="connsiteX1" fmla="*/ 0 w 1108075"/>
                <a:gd name="connsiteY1" fmla="*/ 0 h 644525"/>
                <a:gd name="connsiteX2" fmla="*/ 1108075 w 1108075"/>
                <a:gd name="connsiteY2" fmla="*/ 168275 h 644525"/>
                <a:gd name="connsiteX3" fmla="*/ 428625 w 1108075"/>
                <a:gd name="connsiteY3" fmla="*/ 644525 h 644525"/>
                <a:gd name="connsiteX4" fmla="*/ 0 w 1108075"/>
                <a:gd name="connsiteY4" fmla="*/ 635000 h 644525"/>
                <a:gd name="connsiteX0" fmla="*/ 3175 w 1108075"/>
                <a:gd name="connsiteY0" fmla="*/ 641350 h 644525"/>
                <a:gd name="connsiteX1" fmla="*/ 0 w 1108075"/>
                <a:gd name="connsiteY1" fmla="*/ 0 h 644525"/>
                <a:gd name="connsiteX2" fmla="*/ 1108075 w 1108075"/>
                <a:gd name="connsiteY2" fmla="*/ 168275 h 644525"/>
                <a:gd name="connsiteX3" fmla="*/ 428625 w 1108075"/>
                <a:gd name="connsiteY3" fmla="*/ 644525 h 644525"/>
                <a:gd name="connsiteX4" fmla="*/ 3175 w 1108075"/>
                <a:gd name="connsiteY4" fmla="*/ 641350 h 644525"/>
                <a:gd name="connsiteX0" fmla="*/ 3175 w 1108075"/>
                <a:gd name="connsiteY0" fmla="*/ 644525 h 644525"/>
                <a:gd name="connsiteX1" fmla="*/ 0 w 1108075"/>
                <a:gd name="connsiteY1" fmla="*/ 0 h 644525"/>
                <a:gd name="connsiteX2" fmla="*/ 1108075 w 1108075"/>
                <a:gd name="connsiteY2" fmla="*/ 168275 h 644525"/>
                <a:gd name="connsiteX3" fmla="*/ 428625 w 1108075"/>
                <a:gd name="connsiteY3" fmla="*/ 644525 h 644525"/>
                <a:gd name="connsiteX4" fmla="*/ 3175 w 1108075"/>
                <a:gd name="connsiteY4" fmla="*/ 644525 h 64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8075" h="644525">
                  <a:moveTo>
                    <a:pt x="3175" y="644525"/>
                  </a:moveTo>
                  <a:cubicBezTo>
                    <a:pt x="2117" y="430742"/>
                    <a:pt x="1058" y="213783"/>
                    <a:pt x="0" y="0"/>
                  </a:cubicBezTo>
                  <a:lnTo>
                    <a:pt x="1108075" y="168275"/>
                  </a:lnTo>
                  <a:lnTo>
                    <a:pt x="428625" y="644525"/>
                  </a:lnTo>
                  <a:lnTo>
                    <a:pt x="3175" y="644525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79B79F80-E306-BF4F-B765-27A8E784CB35}"/>
                </a:ext>
              </a:extLst>
            </p:cNvPr>
            <p:cNvSpPr/>
            <p:nvPr userDrawn="1"/>
          </p:nvSpPr>
          <p:spPr bwMode="gray">
            <a:xfrm>
              <a:off x="0" y="5778500"/>
              <a:ext cx="1104900" cy="603250"/>
            </a:xfrm>
            <a:custGeom>
              <a:avLst/>
              <a:gdLst>
                <a:gd name="connsiteX0" fmla="*/ 0 w 1104900"/>
                <a:gd name="connsiteY0" fmla="*/ 434975 h 603250"/>
                <a:gd name="connsiteX1" fmla="*/ 0 w 1104900"/>
                <a:gd name="connsiteY1" fmla="*/ 0 h 603250"/>
                <a:gd name="connsiteX2" fmla="*/ 1104900 w 1104900"/>
                <a:gd name="connsiteY2" fmla="*/ 603250 h 603250"/>
                <a:gd name="connsiteX3" fmla="*/ 0 w 1104900"/>
                <a:gd name="connsiteY3" fmla="*/ 434975 h 60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900" h="603250">
                  <a:moveTo>
                    <a:pt x="0" y="434975"/>
                  </a:moveTo>
                  <a:lnTo>
                    <a:pt x="0" y="0"/>
                  </a:lnTo>
                  <a:lnTo>
                    <a:pt x="1104900" y="603250"/>
                  </a:lnTo>
                  <a:lnTo>
                    <a:pt x="0" y="434975"/>
                  </a:lnTo>
                  <a:close/>
                </a:path>
              </a:pathLst>
            </a:custGeom>
            <a:solidFill>
              <a:srgbClr val="AB314E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2080BC5A-B513-A648-87B1-BB61E880A55E}"/>
                </a:ext>
              </a:extLst>
            </p:cNvPr>
            <p:cNvSpPr/>
            <p:nvPr userDrawn="1"/>
          </p:nvSpPr>
          <p:spPr bwMode="gray">
            <a:xfrm>
              <a:off x="422275" y="6381750"/>
              <a:ext cx="685800" cy="476250"/>
            </a:xfrm>
            <a:custGeom>
              <a:avLst/>
              <a:gdLst>
                <a:gd name="connsiteX0" fmla="*/ 673100 w 673100"/>
                <a:gd name="connsiteY0" fmla="*/ 0 h 476250"/>
                <a:gd name="connsiteX1" fmla="*/ 0 w 673100"/>
                <a:gd name="connsiteY1" fmla="*/ 476250 h 476250"/>
                <a:gd name="connsiteX2" fmla="*/ 552450 w 673100"/>
                <a:gd name="connsiteY2" fmla="*/ 476250 h 476250"/>
                <a:gd name="connsiteX3" fmla="*/ 673100 w 673100"/>
                <a:gd name="connsiteY3" fmla="*/ 0 h 476250"/>
                <a:gd name="connsiteX0" fmla="*/ 685800 w 685800"/>
                <a:gd name="connsiteY0" fmla="*/ 0 h 479425"/>
                <a:gd name="connsiteX1" fmla="*/ 0 w 685800"/>
                <a:gd name="connsiteY1" fmla="*/ 479425 h 479425"/>
                <a:gd name="connsiteX2" fmla="*/ 565150 w 685800"/>
                <a:gd name="connsiteY2" fmla="*/ 476250 h 479425"/>
                <a:gd name="connsiteX3" fmla="*/ 685800 w 685800"/>
                <a:gd name="connsiteY3" fmla="*/ 0 h 479425"/>
                <a:gd name="connsiteX0" fmla="*/ 685800 w 685800"/>
                <a:gd name="connsiteY0" fmla="*/ 0 h 476250"/>
                <a:gd name="connsiteX1" fmla="*/ 0 w 685800"/>
                <a:gd name="connsiteY1" fmla="*/ 476250 h 476250"/>
                <a:gd name="connsiteX2" fmla="*/ 565150 w 685800"/>
                <a:gd name="connsiteY2" fmla="*/ 476250 h 476250"/>
                <a:gd name="connsiteX3" fmla="*/ 685800 w 685800"/>
                <a:gd name="connsiteY3" fmla="*/ 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" h="476250">
                  <a:moveTo>
                    <a:pt x="685800" y="0"/>
                  </a:moveTo>
                  <a:lnTo>
                    <a:pt x="0" y="476250"/>
                  </a:lnTo>
                  <a:lnTo>
                    <a:pt x="565150" y="47625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52BB7DC-CE98-6B4E-9ED8-401F9D7191C0}"/>
                </a:ext>
              </a:extLst>
            </p:cNvPr>
            <p:cNvSpPr/>
            <p:nvPr userDrawn="1"/>
          </p:nvSpPr>
          <p:spPr bwMode="gray">
            <a:xfrm>
              <a:off x="987425" y="6384925"/>
              <a:ext cx="492125" cy="473075"/>
            </a:xfrm>
            <a:custGeom>
              <a:avLst/>
              <a:gdLst>
                <a:gd name="connsiteX0" fmla="*/ 120650 w 492125"/>
                <a:gd name="connsiteY0" fmla="*/ 0 h 473075"/>
                <a:gd name="connsiteX1" fmla="*/ 0 w 492125"/>
                <a:gd name="connsiteY1" fmla="*/ 473075 h 473075"/>
                <a:gd name="connsiteX2" fmla="*/ 492125 w 492125"/>
                <a:gd name="connsiteY2" fmla="*/ 473075 h 473075"/>
                <a:gd name="connsiteX3" fmla="*/ 120650 w 492125"/>
                <a:gd name="connsiteY3" fmla="*/ 0 h 47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2125" h="473075">
                  <a:moveTo>
                    <a:pt x="120650" y="0"/>
                  </a:moveTo>
                  <a:lnTo>
                    <a:pt x="0" y="473075"/>
                  </a:lnTo>
                  <a:lnTo>
                    <a:pt x="492125" y="473075"/>
                  </a:lnTo>
                  <a:lnTo>
                    <a:pt x="120650" y="0"/>
                  </a:lnTo>
                  <a:close/>
                </a:path>
              </a:pathLst>
            </a:custGeom>
            <a:solidFill>
              <a:srgbClr val="BD3845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53" name="Title Placeholder 1">
            <a:extLst>
              <a:ext uri="{FF2B5EF4-FFF2-40B4-BE49-F238E27FC236}">
                <a16:creationId xmlns:a16="http://schemas.microsoft.com/office/drawing/2014/main" id="{B3D85285-300C-9B47-A9FF-6C0C334EC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46" y="185739"/>
            <a:ext cx="10809248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029C7B-AD9F-5B4C-9904-953C78CFF58E}"/>
              </a:ext>
            </a:extLst>
          </p:cNvPr>
          <p:cNvGrpSpPr/>
          <p:nvPr userDrawn="1"/>
        </p:nvGrpSpPr>
        <p:grpSpPr>
          <a:xfrm>
            <a:off x="8096248" y="5459110"/>
            <a:ext cx="4097470" cy="1407582"/>
            <a:chOff x="8096248" y="5459110"/>
            <a:chExt cx="4097470" cy="1407582"/>
          </a:xfrm>
        </p:grpSpPr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A1E958-16E0-1445-A514-6BEB42F00938}"/>
                </a:ext>
              </a:extLst>
            </p:cNvPr>
            <p:cNvSpPr/>
            <p:nvPr userDrawn="1"/>
          </p:nvSpPr>
          <p:spPr bwMode="gray">
            <a:xfrm>
              <a:off x="8126215" y="5479326"/>
              <a:ext cx="4067503" cy="1387366"/>
            </a:xfrm>
            <a:custGeom>
              <a:avLst/>
              <a:gdLst>
                <a:gd name="connsiteX0" fmla="*/ 4056993 w 4067503"/>
                <a:gd name="connsiteY0" fmla="*/ 0 h 1387366"/>
                <a:gd name="connsiteX1" fmla="*/ 3489434 w 4067503"/>
                <a:gd name="connsiteY1" fmla="*/ 609600 h 1387366"/>
                <a:gd name="connsiteX2" fmla="*/ 3121572 w 4067503"/>
                <a:gd name="connsiteY2" fmla="*/ 504497 h 1387366"/>
                <a:gd name="connsiteX3" fmla="*/ 714703 w 4067503"/>
                <a:gd name="connsiteY3" fmla="*/ 1093076 h 1387366"/>
                <a:gd name="connsiteX4" fmla="*/ 0 w 4067503"/>
                <a:gd name="connsiteY4" fmla="*/ 1387366 h 1387366"/>
                <a:gd name="connsiteX5" fmla="*/ 4067503 w 4067503"/>
                <a:gd name="connsiteY5" fmla="*/ 1387366 h 1387366"/>
                <a:gd name="connsiteX6" fmla="*/ 4056993 w 4067503"/>
                <a:gd name="connsiteY6" fmla="*/ 0 h 1387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7503" h="1387366">
                  <a:moveTo>
                    <a:pt x="4056993" y="0"/>
                  </a:moveTo>
                  <a:lnTo>
                    <a:pt x="3489434" y="609600"/>
                  </a:lnTo>
                  <a:lnTo>
                    <a:pt x="3121572" y="504497"/>
                  </a:lnTo>
                  <a:lnTo>
                    <a:pt x="714703" y="1093076"/>
                  </a:lnTo>
                  <a:lnTo>
                    <a:pt x="0" y="1387366"/>
                  </a:lnTo>
                  <a:lnTo>
                    <a:pt x="4067503" y="1387366"/>
                  </a:lnTo>
                  <a:cubicBezTo>
                    <a:pt x="4064000" y="924911"/>
                    <a:pt x="4060496" y="462455"/>
                    <a:pt x="4056993" y="0"/>
                  </a:cubicBez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5CF75D8-11C8-324E-95E7-64C796EB68FE}"/>
                </a:ext>
              </a:extLst>
            </p:cNvPr>
            <p:cNvGrpSpPr/>
            <p:nvPr userDrawn="1"/>
          </p:nvGrpSpPr>
          <p:grpSpPr>
            <a:xfrm flipH="1">
              <a:off x="8096248" y="5459110"/>
              <a:ext cx="4092577" cy="1403351"/>
              <a:chOff x="-2" y="5454650"/>
              <a:chExt cx="4092577" cy="1403351"/>
            </a:xfrm>
          </p:grpSpPr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71626EAE-3E66-364C-A22A-616AAD090C00}"/>
                  </a:ext>
                </a:extLst>
              </p:cNvPr>
              <p:cNvSpPr/>
              <p:nvPr userDrawn="1"/>
            </p:nvSpPr>
            <p:spPr bwMode="gray">
              <a:xfrm>
                <a:off x="0" y="5454650"/>
                <a:ext cx="596900" cy="755650"/>
              </a:xfrm>
              <a:custGeom>
                <a:avLst/>
                <a:gdLst>
                  <a:gd name="connsiteX0" fmla="*/ 0 w 939800"/>
                  <a:gd name="connsiteY0" fmla="*/ 755650 h 755650"/>
                  <a:gd name="connsiteX1" fmla="*/ 939800 w 939800"/>
                  <a:gd name="connsiteY1" fmla="*/ 504825 h 755650"/>
                  <a:gd name="connsiteX2" fmla="*/ 0 w 939800"/>
                  <a:gd name="connsiteY2" fmla="*/ 0 h 755650"/>
                  <a:gd name="connsiteX3" fmla="*/ 0 w 939800"/>
                  <a:gd name="connsiteY3" fmla="*/ 755650 h 755650"/>
                  <a:gd name="connsiteX0" fmla="*/ 0 w 596900"/>
                  <a:gd name="connsiteY0" fmla="*/ 755650 h 755650"/>
                  <a:gd name="connsiteX1" fmla="*/ 596900 w 596900"/>
                  <a:gd name="connsiteY1" fmla="*/ 606425 h 755650"/>
                  <a:gd name="connsiteX2" fmla="*/ 0 w 596900"/>
                  <a:gd name="connsiteY2" fmla="*/ 0 h 755650"/>
                  <a:gd name="connsiteX3" fmla="*/ 0 w 596900"/>
                  <a:gd name="connsiteY3" fmla="*/ 755650 h 755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6900" h="755650">
                    <a:moveTo>
                      <a:pt x="0" y="755650"/>
                    </a:moveTo>
                    <a:lnTo>
                      <a:pt x="596900" y="606425"/>
                    </a:lnTo>
                    <a:lnTo>
                      <a:pt x="0" y="0"/>
                    </a:lnTo>
                    <a:lnTo>
                      <a:pt x="0" y="755650"/>
                    </a:lnTo>
                    <a:close/>
                  </a:path>
                </a:pathLst>
              </a:custGeom>
              <a:solidFill>
                <a:srgbClr val="EB3246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FEE1A065-EA16-8F4A-9E77-DBF76667B799}"/>
                  </a:ext>
                </a:extLst>
              </p:cNvPr>
              <p:cNvSpPr/>
              <p:nvPr userDrawn="1"/>
            </p:nvSpPr>
            <p:spPr bwMode="gray">
              <a:xfrm>
                <a:off x="936625" y="5959475"/>
                <a:ext cx="2425700" cy="895350"/>
              </a:xfrm>
              <a:custGeom>
                <a:avLst/>
                <a:gdLst>
                  <a:gd name="connsiteX0" fmla="*/ 0 w 2425700"/>
                  <a:gd name="connsiteY0" fmla="*/ 0 h 895350"/>
                  <a:gd name="connsiteX1" fmla="*/ 1463675 w 2425700"/>
                  <a:gd name="connsiteY1" fmla="*/ 895350 h 895350"/>
                  <a:gd name="connsiteX2" fmla="*/ 2425700 w 2425700"/>
                  <a:gd name="connsiteY2" fmla="*/ 612775 h 895350"/>
                  <a:gd name="connsiteX3" fmla="*/ 0 w 2425700"/>
                  <a:gd name="connsiteY3" fmla="*/ 0 h 89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5700" h="895350">
                    <a:moveTo>
                      <a:pt x="0" y="0"/>
                    </a:moveTo>
                    <a:lnTo>
                      <a:pt x="1463675" y="895350"/>
                    </a:lnTo>
                    <a:lnTo>
                      <a:pt x="2425700" y="6127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565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843BEE86-0FA1-B24A-BB6E-6BEDE9B4F1A9}"/>
                  </a:ext>
                </a:extLst>
              </p:cNvPr>
              <p:cNvSpPr/>
              <p:nvPr userDrawn="1"/>
            </p:nvSpPr>
            <p:spPr bwMode="gray">
              <a:xfrm>
                <a:off x="0" y="5959475"/>
                <a:ext cx="1044575" cy="733425"/>
              </a:xfrm>
              <a:custGeom>
                <a:avLst/>
                <a:gdLst>
                  <a:gd name="connsiteX0" fmla="*/ 0 w 1044575"/>
                  <a:gd name="connsiteY0" fmla="*/ 250825 h 733425"/>
                  <a:gd name="connsiteX1" fmla="*/ 933450 w 1044575"/>
                  <a:gd name="connsiteY1" fmla="*/ 0 h 733425"/>
                  <a:gd name="connsiteX2" fmla="*/ 1044575 w 1044575"/>
                  <a:gd name="connsiteY2" fmla="*/ 733425 h 733425"/>
                  <a:gd name="connsiteX3" fmla="*/ 0 w 1044575"/>
                  <a:gd name="connsiteY3" fmla="*/ 412750 h 733425"/>
                  <a:gd name="connsiteX4" fmla="*/ 0 w 1044575"/>
                  <a:gd name="connsiteY4" fmla="*/ 250825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4575" h="733425">
                    <a:moveTo>
                      <a:pt x="0" y="250825"/>
                    </a:moveTo>
                    <a:lnTo>
                      <a:pt x="933450" y="0"/>
                    </a:lnTo>
                    <a:lnTo>
                      <a:pt x="1044575" y="733425"/>
                    </a:lnTo>
                    <a:lnTo>
                      <a:pt x="0" y="412750"/>
                    </a:lnTo>
                    <a:lnTo>
                      <a:pt x="0" y="25082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7614C794-D002-044B-8DE8-3A78008182B4}"/>
                  </a:ext>
                </a:extLst>
              </p:cNvPr>
              <p:cNvSpPr/>
              <p:nvPr userDrawn="1"/>
            </p:nvSpPr>
            <p:spPr bwMode="gray">
              <a:xfrm>
                <a:off x="3355975" y="6569075"/>
                <a:ext cx="736600" cy="288926"/>
              </a:xfrm>
              <a:custGeom>
                <a:avLst/>
                <a:gdLst>
                  <a:gd name="connsiteX0" fmla="*/ 6350 w 736600"/>
                  <a:gd name="connsiteY0" fmla="*/ 0 h 288925"/>
                  <a:gd name="connsiteX1" fmla="*/ 736600 w 736600"/>
                  <a:gd name="connsiteY1" fmla="*/ 288925 h 288925"/>
                  <a:gd name="connsiteX2" fmla="*/ 0 w 736600"/>
                  <a:gd name="connsiteY2" fmla="*/ 288925 h 288925"/>
                  <a:gd name="connsiteX3" fmla="*/ 6350 w 736600"/>
                  <a:gd name="connsiteY3" fmla="*/ 0 h 288925"/>
                  <a:gd name="connsiteX0" fmla="*/ 6350 w 736600"/>
                  <a:gd name="connsiteY0" fmla="*/ 0 h 288925"/>
                  <a:gd name="connsiteX1" fmla="*/ 736600 w 736600"/>
                  <a:gd name="connsiteY1" fmla="*/ 288925 h 288925"/>
                  <a:gd name="connsiteX2" fmla="*/ 0 w 736600"/>
                  <a:gd name="connsiteY2" fmla="*/ 288925 h 288925"/>
                  <a:gd name="connsiteX3" fmla="*/ 6350 w 736600"/>
                  <a:gd name="connsiteY3" fmla="*/ 0 h 288925"/>
                  <a:gd name="connsiteX0" fmla="*/ 6350 w 736600"/>
                  <a:gd name="connsiteY0" fmla="*/ 0 h 282575"/>
                  <a:gd name="connsiteX1" fmla="*/ 736600 w 736600"/>
                  <a:gd name="connsiteY1" fmla="*/ 282575 h 282575"/>
                  <a:gd name="connsiteX2" fmla="*/ 0 w 736600"/>
                  <a:gd name="connsiteY2" fmla="*/ 282575 h 282575"/>
                  <a:gd name="connsiteX3" fmla="*/ 6350 w 736600"/>
                  <a:gd name="connsiteY3" fmla="*/ 0 h 282575"/>
                  <a:gd name="connsiteX0" fmla="*/ 6350 w 736600"/>
                  <a:gd name="connsiteY0" fmla="*/ 0 h 282575"/>
                  <a:gd name="connsiteX1" fmla="*/ 736600 w 736600"/>
                  <a:gd name="connsiteY1" fmla="*/ 282575 h 282575"/>
                  <a:gd name="connsiteX2" fmla="*/ 0 w 736600"/>
                  <a:gd name="connsiteY2" fmla="*/ 282575 h 282575"/>
                  <a:gd name="connsiteX3" fmla="*/ 6350 w 736600"/>
                  <a:gd name="connsiteY3" fmla="*/ 0 h 282575"/>
                  <a:gd name="connsiteX0" fmla="*/ 0 w 736600"/>
                  <a:gd name="connsiteY0" fmla="*/ 0 h 279400"/>
                  <a:gd name="connsiteX1" fmla="*/ 736600 w 736600"/>
                  <a:gd name="connsiteY1" fmla="*/ 279400 h 279400"/>
                  <a:gd name="connsiteX2" fmla="*/ 0 w 736600"/>
                  <a:gd name="connsiteY2" fmla="*/ 279400 h 279400"/>
                  <a:gd name="connsiteX3" fmla="*/ 0 w 736600"/>
                  <a:gd name="connsiteY3" fmla="*/ 0 h 279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6600" h="279400">
                    <a:moveTo>
                      <a:pt x="0" y="0"/>
                    </a:moveTo>
                    <a:lnTo>
                      <a:pt x="736600" y="279400"/>
                    </a:lnTo>
                    <a:lnTo>
                      <a:pt x="0" y="279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D794F94E-3ED3-334A-90F7-554C88BEEA84}"/>
                  </a:ext>
                </a:extLst>
              </p:cNvPr>
              <p:cNvSpPr/>
              <p:nvPr userDrawn="1"/>
            </p:nvSpPr>
            <p:spPr bwMode="gray">
              <a:xfrm>
                <a:off x="2403475" y="6569075"/>
                <a:ext cx="955675" cy="288925"/>
              </a:xfrm>
              <a:custGeom>
                <a:avLst/>
                <a:gdLst>
                  <a:gd name="connsiteX0" fmla="*/ 0 w 955675"/>
                  <a:gd name="connsiteY0" fmla="*/ 285750 h 288925"/>
                  <a:gd name="connsiteX1" fmla="*/ 955675 w 955675"/>
                  <a:gd name="connsiteY1" fmla="*/ 0 h 288925"/>
                  <a:gd name="connsiteX2" fmla="*/ 955675 w 955675"/>
                  <a:gd name="connsiteY2" fmla="*/ 288925 h 288925"/>
                  <a:gd name="connsiteX3" fmla="*/ 0 w 955675"/>
                  <a:gd name="connsiteY3" fmla="*/ 285750 h 288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5675" h="288925">
                    <a:moveTo>
                      <a:pt x="0" y="285750"/>
                    </a:moveTo>
                    <a:lnTo>
                      <a:pt x="955675" y="0"/>
                    </a:lnTo>
                    <a:lnTo>
                      <a:pt x="955675" y="288925"/>
                    </a:lnTo>
                    <a:lnTo>
                      <a:pt x="0" y="285750"/>
                    </a:lnTo>
                    <a:close/>
                  </a:path>
                </a:pathLst>
              </a:custGeom>
              <a:solidFill>
                <a:srgbClr val="BD384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A009DA98-91AE-C147-B2B3-346580956A9A}"/>
                  </a:ext>
                </a:extLst>
              </p:cNvPr>
              <p:cNvSpPr/>
              <p:nvPr userDrawn="1"/>
            </p:nvSpPr>
            <p:spPr bwMode="gray">
              <a:xfrm>
                <a:off x="933450" y="5956300"/>
                <a:ext cx="1466850" cy="898525"/>
              </a:xfrm>
              <a:custGeom>
                <a:avLst/>
                <a:gdLst>
                  <a:gd name="connsiteX0" fmla="*/ 0 w 1466850"/>
                  <a:gd name="connsiteY0" fmla="*/ 0 h 898525"/>
                  <a:gd name="connsiteX1" fmla="*/ 1466850 w 1466850"/>
                  <a:gd name="connsiteY1" fmla="*/ 898525 h 898525"/>
                  <a:gd name="connsiteX2" fmla="*/ 663575 w 1466850"/>
                  <a:gd name="connsiteY2" fmla="*/ 898525 h 898525"/>
                  <a:gd name="connsiteX3" fmla="*/ 111125 w 1466850"/>
                  <a:gd name="connsiteY3" fmla="*/ 733425 h 898525"/>
                  <a:gd name="connsiteX4" fmla="*/ 0 w 1466850"/>
                  <a:gd name="connsiteY4" fmla="*/ 0 h 898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6850" h="898525">
                    <a:moveTo>
                      <a:pt x="0" y="0"/>
                    </a:moveTo>
                    <a:lnTo>
                      <a:pt x="1466850" y="898525"/>
                    </a:lnTo>
                    <a:lnTo>
                      <a:pt x="663575" y="898525"/>
                    </a:lnTo>
                    <a:lnTo>
                      <a:pt x="111125" y="7334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39561DBD-526F-A843-86FE-12029383349E}"/>
                  </a:ext>
                </a:extLst>
              </p:cNvPr>
              <p:cNvSpPr/>
              <p:nvPr userDrawn="1"/>
            </p:nvSpPr>
            <p:spPr bwMode="gray">
              <a:xfrm>
                <a:off x="-2" y="6683376"/>
                <a:ext cx="1593852" cy="171450"/>
              </a:xfrm>
              <a:custGeom>
                <a:avLst/>
                <a:gdLst>
                  <a:gd name="connsiteX0" fmla="*/ 1035050 w 1581150"/>
                  <a:gd name="connsiteY0" fmla="*/ 0 h 174625"/>
                  <a:gd name="connsiteX1" fmla="*/ 0 w 1581150"/>
                  <a:gd name="connsiteY1" fmla="*/ 174625 h 174625"/>
                  <a:gd name="connsiteX2" fmla="*/ 1581150 w 1581150"/>
                  <a:gd name="connsiteY2" fmla="*/ 174625 h 174625"/>
                  <a:gd name="connsiteX3" fmla="*/ 1035050 w 1581150"/>
                  <a:gd name="connsiteY3" fmla="*/ 0 h 174625"/>
                  <a:gd name="connsiteX0" fmla="*/ 1031900 w 1581150"/>
                  <a:gd name="connsiteY0" fmla="*/ 0 h 171450"/>
                  <a:gd name="connsiteX1" fmla="*/ 0 w 1581150"/>
                  <a:gd name="connsiteY1" fmla="*/ 171450 h 171450"/>
                  <a:gd name="connsiteX2" fmla="*/ 1581150 w 1581150"/>
                  <a:gd name="connsiteY2" fmla="*/ 171450 h 171450"/>
                  <a:gd name="connsiteX3" fmla="*/ 1031900 w 1581150"/>
                  <a:gd name="connsiteY3" fmla="*/ 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81150" h="171450">
                    <a:moveTo>
                      <a:pt x="1031900" y="0"/>
                    </a:moveTo>
                    <a:lnTo>
                      <a:pt x="0" y="171450"/>
                    </a:lnTo>
                    <a:lnTo>
                      <a:pt x="1581150" y="171450"/>
                    </a:lnTo>
                    <a:lnTo>
                      <a:pt x="10319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4F9F9C27-E649-EC47-AC9D-2A57BE6187E7}"/>
                  </a:ext>
                </a:extLst>
              </p:cNvPr>
              <p:cNvSpPr/>
              <p:nvPr userDrawn="1"/>
            </p:nvSpPr>
            <p:spPr bwMode="gray">
              <a:xfrm>
                <a:off x="1" y="6372226"/>
                <a:ext cx="1044575" cy="482600"/>
              </a:xfrm>
              <a:custGeom>
                <a:avLst/>
                <a:gdLst>
                  <a:gd name="connsiteX0" fmla="*/ 0 w 1012825"/>
                  <a:gd name="connsiteY0" fmla="*/ 0 h 492125"/>
                  <a:gd name="connsiteX1" fmla="*/ 1012825 w 1012825"/>
                  <a:gd name="connsiteY1" fmla="*/ 311150 h 492125"/>
                  <a:gd name="connsiteX2" fmla="*/ 0 w 1012825"/>
                  <a:gd name="connsiteY2" fmla="*/ 492125 h 492125"/>
                  <a:gd name="connsiteX3" fmla="*/ 0 w 1012825"/>
                  <a:gd name="connsiteY3" fmla="*/ 0 h 492125"/>
                  <a:gd name="connsiteX0" fmla="*/ 0 w 1035050"/>
                  <a:gd name="connsiteY0" fmla="*/ 0 h 492125"/>
                  <a:gd name="connsiteX1" fmla="*/ 1035050 w 1035050"/>
                  <a:gd name="connsiteY1" fmla="*/ 314388 h 492125"/>
                  <a:gd name="connsiteX2" fmla="*/ 0 w 1035050"/>
                  <a:gd name="connsiteY2" fmla="*/ 492125 h 492125"/>
                  <a:gd name="connsiteX3" fmla="*/ 0 w 1035050"/>
                  <a:gd name="connsiteY3" fmla="*/ 0 h 492125"/>
                  <a:gd name="connsiteX0" fmla="*/ 0 w 1044575"/>
                  <a:gd name="connsiteY0" fmla="*/ 0 h 492125"/>
                  <a:gd name="connsiteX1" fmla="*/ 1044575 w 1044575"/>
                  <a:gd name="connsiteY1" fmla="*/ 317626 h 492125"/>
                  <a:gd name="connsiteX2" fmla="*/ 0 w 1044575"/>
                  <a:gd name="connsiteY2" fmla="*/ 492125 h 492125"/>
                  <a:gd name="connsiteX3" fmla="*/ 0 w 1044575"/>
                  <a:gd name="connsiteY3" fmla="*/ 0 h 492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4575" h="492125">
                    <a:moveTo>
                      <a:pt x="0" y="0"/>
                    </a:moveTo>
                    <a:lnTo>
                      <a:pt x="1044575" y="317626"/>
                    </a:lnTo>
                    <a:lnTo>
                      <a:pt x="0" y="4921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565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DF2A49CF-54C4-2E4F-9090-AF9418AE92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2188" y="6130804"/>
            <a:ext cx="1035130" cy="64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68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microsoft.com/office/2007/relationships/hdphoto" Target="../media/hdphoto2.wdp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5.xml"/><Relationship Id="rId9" Type="http://schemas.openxmlformats.org/officeDocument/2006/relationships/image" Target="../media/image10.e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59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alphaModFix amt="8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6747" y="178082"/>
            <a:ext cx="10982639" cy="925509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8518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</p:sldLayoutIdLst>
  <p:transition spd="slow">
    <p:push dir="u"/>
  </p:transition>
  <p:hf hdr="0" ftr="0" dt="0"/>
  <p:txStyles>
    <p:titleStyle>
      <a:lvl1pPr algn="l" defTabSz="914126" rtl="0" eaLnBrk="1" latinLnBrk="0" hangingPunct="1">
        <a:spcBef>
          <a:spcPct val="0"/>
        </a:spcBef>
        <a:buNone/>
        <a:defRPr sz="2999" kern="1200">
          <a:solidFill>
            <a:schemeClr val="bg1"/>
          </a:solidFill>
          <a:latin typeface="Arial" pitchFamily="34" charset="0"/>
          <a:ea typeface="+mj-ea"/>
          <a:cs typeface="+mj-cs"/>
        </a:defRPr>
      </a:lvl1pPr>
    </p:titleStyle>
    <p:bodyStyle>
      <a:lvl1pPr marL="342797" indent="-342797" algn="l" defTabSz="914126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1pPr>
      <a:lvl2pPr marL="742727" indent="-285664" algn="l" defTabSz="914126" rtl="0" eaLnBrk="1" latinLnBrk="0" hangingPunct="1">
        <a:spcBef>
          <a:spcPct val="20000"/>
        </a:spcBef>
        <a:buFont typeface="Arial" pitchFamily="34" charset="0"/>
        <a:buChar char="–"/>
        <a:defRPr sz="27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spcBef>
          <a:spcPct val="20000"/>
        </a:spcBef>
        <a:buFont typeface="Arial" pitchFamily="34" charset="0"/>
        <a:buChar char="–"/>
        <a:defRPr sz="19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spcBef>
          <a:spcPct val="20000"/>
        </a:spcBef>
        <a:buFont typeface="Arial" pitchFamily="34" charset="0"/>
        <a:buChar char="»"/>
        <a:defRPr sz="19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alphaModFix amt="6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6746" y="178080"/>
            <a:ext cx="10982639" cy="925509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836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  <p:sldLayoutId id="2147483954" r:id="rId12"/>
    <p:sldLayoutId id="2147483956" r:id="rId13"/>
    <p:sldLayoutId id="2147483957" r:id="rId14"/>
  </p:sldLayoutIdLst>
  <p:hf hdr="0" ftr="0" dt="0"/>
  <p:txStyles>
    <p:titleStyle>
      <a:lvl1pPr algn="l" defTabSz="914126" rtl="0" eaLnBrk="1" latinLnBrk="0" hangingPunct="1">
        <a:spcBef>
          <a:spcPct val="0"/>
        </a:spcBef>
        <a:buNone/>
        <a:defRPr sz="2999" kern="1200">
          <a:solidFill>
            <a:schemeClr val="tx2"/>
          </a:solidFill>
          <a:latin typeface="Arial" pitchFamily="34" charset="0"/>
          <a:ea typeface="+mj-ea"/>
          <a:cs typeface="+mj-cs"/>
        </a:defRPr>
      </a:lvl1pPr>
    </p:titleStyle>
    <p:bodyStyle>
      <a:lvl1pPr marL="342797" indent="-342797" algn="l" defTabSz="914126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1pPr>
      <a:lvl2pPr marL="742727" indent="-285664" algn="l" defTabSz="914126" rtl="0" eaLnBrk="1" latinLnBrk="0" hangingPunct="1">
        <a:spcBef>
          <a:spcPct val="20000"/>
        </a:spcBef>
        <a:buFont typeface="Arial" pitchFamily="34" charset="0"/>
        <a:buChar char="–"/>
        <a:defRPr sz="27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spcBef>
          <a:spcPct val="20000"/>
        </a:spcBef>
        <a:buFont typeface="Arial" pitchFamily="34" charset="0"/>
        <a:buChar char="–"/>
        <a:defRPr sz="19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spcBef>
          <a:spcPct val="20000"/>
        </a:spcBef>
        <a:buFont typeface="Arial" pitchFamily="34" charset="0"/>
        <a:buChar char="»"/>
        <a:defRPr sz="19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 cstate="screen">
            <a:alphaModFix amt="8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6747" y="178082"/>
            <a:ext cx="10982639" cy="925509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047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6" r:id="rId1"/>
    <p:sldLayoutId id="2147484007" r:id="rId2"/>
    <p:sldLayoutId id="2147484008" r:id="rId3"/>
    <p:sldLayoutId id="2147484009" r:id="rId4"/>
    <p:sldLayoutId id="2147484010" r:id="rId5"/>
    <p:sldLayoutId id="2147484011" r:id="rId6"/>
    <p:sldLayoutId id="2147484012" r:id="rId7"/>
    <p:sldLayoutId id="2147484013" r:id="rId8"/>
    <p:sldLayoutId id="2147484014" r:id="rId9"/>
    <p:sldLayoutId id="2147484015" r:id="rId10"/>
  </p:sldLayoutIdLst>
  <p:transition spd="slow">
    <p:push dir="u"/>
  </p:transition>
  <p:hf hdr="0" ftr="0" dt="0"/>
  <p:txStyles>
    <p:titleStyle>
      <a:lvl1pPr algn="l" defTabSz="914126" rtl="0" eaLnBrk="1" latinLnBrk="0" hangingPunct="1">
        <a:spcBef>
          <a:spcPct val="0"/>
        </a:spcBef>
        <a:buNone/>
        <a:defRPr sz="3599" kern="1200">
          <a:solidFill>
            <a:schemeClr val="bg1"/>
          </a:solidFill>
          <a:latin typeface="Arial" pitchFamily="34" charset="0"/>
          <a:ea typeface="+mj-ea"/>
          <a:cs typeface="+mj-cs"/>
        </a:defRPr>
      </a:lvl1pPr>
    </p:titleStyle>
    <p:bodyStyle>
      <a:lvl1pPr marL="342797" indent="-342797" algn="l" defTabSz="914126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1pPr>
      <a:lvl2pPr marL="742727" indent="-285664" algn="l" defTabSz="914126" rtl="0" eaLnBrk="1" latinLnBrk="0" hangingPunct="1">
        <a:spcBef>
          <a:spcPct val="20000"/>
        </a:spcBef>
        <a:buFont typeface="Arial" pitchFamily="34" charset="0"/>
        <a:buChar char="–"/>
        <a:defRPr sz="27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spcBef>
          <a:spcPct val="20000"/>
        </a:spcBef>
        <a:buFont typeface="Arial" pitchFamily="34" charset="0"/>
        <a:buChar char="–"/>
        <a:defRPr sz="19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spcBef>
          <a:spcPct val="20000"/>
        </a:spcBef>
        <a:buFont typeface="Arial" pitchFamily="34" charset="0"/>
        <a:buChar char="»"/>
        <a:defRPr sz="19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>
            <a:extLst>
              <a:ext uri="{FF2B5EF4-FFF2-40B4-BE49-F238E27FC236}">
                <a16:creationId xmlns:a16="http://schemas.microsoft.com/office/drawing/2014/main" id="{300EF015-1480-AD44-BD05-E9700F8F59E5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0951078" y="537854"/>
            <a:ext cx="673417" cy="315480"/>
          </a:xfrm>
          <a:prstGeom prst="rect">
            <a:avLst/>
          </a:prstGeom>
        </p:spPr>
      </p:pic>
      <p:sp>
        <p:nvSpPr>
          <p:cNvPr id="7" name="TextBox 95" descr="Copyright_box&#10;">
            <a:extLst>
              <a:ext uri="{FF2B5EF4-FFF2-40B4-BE49-F238E27FC236}">
                <a16:creationId xmlns:a16="http://schemas.microsoft.com/office/drawing/2014/main" id="{6335EE25-A8DA-D340-9BE9-D3BE2D7ADAFC}"/>
              </a:ext>
            </a:extLst>
          </p:cNvPr>
          <p:cNvSpPr txBox="1"/>
          <p:nvPr userDrawn="1"/>
        </p:nvSpPr>
        <p:spPr bwMode="auto">
          <a:xfrm rot="16200000">
            <a:off x="11210834" y="5850830"/>
            <a:ext cx="1440494" cy="1048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US" sz="750" dirty="0">
                <a:latin typeface="+mn-lt"/>
              </a:rPr>
              <a:t>© CGI Group Inc.</a:t>
            </a:r>
            <a:endParaRPr lang="en-US" sz="750" b="0" i="0" u="none" dirty="0">
              <a:solidFill>
                <a:schemeClr val="tx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127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7" r:id="rId1"/>
    <p:sldLayoutId id="2147484018" r:id="rId2"/>
    <p:sldLayoutId id="2147484019" r:id="rId3"/>
    <p:sldLayoutId id="2147484020" r:id="rId4"/>
    <p:sldLayoutId id="2147484021" r:id="rId5"/>
    <p:sldLayoutId id="2147484022" r:id="rId6"/>
    <p:sldLayoutId id="2147484023" r:id="rId7"/>
  </p:sldLayoutIdLs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6746" y="178080"/>
            <a:ext cx="9983831" cy="925509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grpSp>
        <p:nvGrpSpPr>
          <p:cNvPr id="82" name="Group 81"/>
          <p:cNvGrpSpPr>
            <a:grpSpLocks noChangeAspect="1"/>
          </p:cNvGrpSpPr>
          <p:nvPr/>
        </p:nvGrpSpPr>
        <p:grpSpPr bwMode="gray">
          <a:xfrm>
            <a:off x="11074601" y="1"/>
            <a:ext cx="1112875" cy="1108385"/>
            <a:chOff x="1987550" y="0"/>
            <a:chExt cx="5168901" cy="5143500"/>
          </a:xfrm>
        </p:grpSpPr>
        <p:sp>
          <p:nvSpPr>
            <p:cNvPr id="83" name="AutoShape 3"/>
            <p:cNvSpPr>
              <a:spLocks noChangeAspect="1" noChangeArrowheads="1" noTextEdit="1"/>
            </p:cNvSpPr>
            <p:nvPr userDrawn="1"/>
          </p:nvSpPr>
          <p:spPr bwMode="gray">
            <a:xfrm>
              <a:off x="1987550" y="0"/>
              <a:ext cx="5168900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  <p:sp>
          <p:nvSpPr>
            <p:cNvPr id="84" name="Freeform 5"/>
            <p:cNvSpPr>
              <a:spLocks/>
            </p:cNvSpPr>
            <p:nvPr userDrawn="1"/>
          </p:nvSpPr>
          <p:spPr bwMode="gray">
            <a:xfrm>
              <a:off x="1987550" y="1682750"/>
              <a:ext cx="1350963" cy="1608138"/>
            </a:xfrm>
            <a:custGeom>
              <a:avLst/>
              <a:gdLst>
                <a:gd name="T0" fmla="*/ 1002 w 1576"/>
                <a:gd name="T1" fmla="*/ 361 h 1875"/>
                <a:gd name="T2" fmla="*/ 410 w 1576"/>
                <a:gd name="T3" fmla="*/ 938 h 1875"/>
                <a:gd name="T4" fmla="*/ 1005 w 1576"/>
                <a:gd name="T5" fmla="*/ 1514 h 1875"/>
                <a:gd name="T6" fmla="*/ 1573 w 1576"/>
                <a:gd name="T7" fmla="*/ 1275 h 1875"/>
                <a:gd name="T8" fmla="*/ 1573 w 1576"/>
                <a:gd name="T9" fmla="*/ 1707 h 1875"/>
                <a:gd name="T10" fmla="*/ 976 w 1576"/>
                <a:gd name="T11" fmla="*/ 1875 h 1875"/>
                <a:gd name="T12" fmla="*/ 0 w 1576"/>
                <a:gd name="T13" fmla="*/ 938 h 1875"/>
                <a:gd name="T14" fmla="*/ 978 w 1576"/>
                <a:gd name="T15" fmla="*/ 0 h 1875"/>
                <a:gd name="T16" fmla="*/ 1576 w 1576"/>
                <a:gd name="T17" fmla="*/ 139 h 1875"/>
                <a:gd name="T18" fmla="*/ 1576 w 1576"/>
                <a:gd name="T19" fmla="*/ 562 h 1875"/>
                <a:gd name="T20" fmla="*/ 1002 w 1576"/>
                <a:gd name="T21" fmla="*/ 361 h 1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76" h="1875">
                  <a:moveTo>
                    <a:pt x="1002" y="361"/>
                  </a:moveTo>
                  <a:cubicBezTo>
                    <a:pt x="635" y="361"/>
                    <a:pt x="410" y="648"/>
                    <a:pt x="410" y="938"/>
                  </a:cubicBezTo>
                  <a:cubicBezTo>
                    <a:pt x="410" y="1286"/>
                    <a:pt x="694" y="1514"/>
                    <a:pt x="1005" y="1514"/>
                  </a:cubicBezTo>
                  <a:cubicBezTo>
                    <a:pt x="1211" y="1514"/>
                    <a:pt x="1407" y="1422"/>
                    <a:pt x="1573" y="1275"/>
                  </a:cubicBezTo>
                  <a:cubicBezTo>
                    <a:pt x="1573" y="1707"/>
                    <a:pt x="1573" y="1707"/>
                    <a:pt x="1573" y="1707"/>
                  </a:cubicBezTo>
                  <a:cubicBezTo>
                    <a:pt x="1399" y="1811"/>
                    <a:pt x="1161" y="1875"/>
                    <a:pt x="976" y="1875"/>
                  </a:cubicBezTo>
                  <a:cubicBezTo>
                    <a:pt x="445" y="1875"/>
                    <a:pt x="0" y="1444"/>
                    <a:pt x="0" y="938"/>
                  </a:cubicBezTo>
                  <a:cubicBezTo>
                    <a:pt x="0" y="401"/>
                    <a:pt x="448" y="0"/>
                    <a:pt x="978" y="0"/>
                  </a:cubicBezTo>
                  <a:cubicBezTo>
                    <a:pt x="1182" y="0"/>
                    <a:pt x="1420" y="61"/>
                    <a:pt x="1576" y="139"/>
                  </a:cubicBezTo>
                  <a:cubicBezTo>
                    <a:pt x="1576" y="562"/>
                    <a:pt x="1576" y="562"/>
                    <a:pt x="1576" y="562"/>
                  </a:cubicBezTo>
                  <a:cubicBezTo>
                    <a:pt x="1380" y="434"/>
                    <a:pt x="1182" y="361"/>
                    <a:pt x="1002" y="361"/>
                  </a:cubicBezTo>
                </a:path>
              </a:pathLst>
            </a:custGeom>
            <a:solidFill>
              <a:srgbClr val="E31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  <p:sp>
          <p:nvSpPr>
            <p:cNvPr id="85" name="Freeform 6"/>
            <p:cNvSpPr>
              <a:spLocks/>
            </p:cNvSpPr>
            <p:nvPr userDrawn="1"/>
          </p:nvSpPr>
          <p:spPr bwMode="gray">
            <a:xfrm>
              <a:off x="3460750" y="1682750"/>
              <a:ext cx="1395413" cy="1608138"/>
            </a:xfrm>
            <a:custGeom>
              <a:avLst/>
              <a:gdLst>
                <a:gd name="T0" fmla="*/ 983 w 1629"/>
                <a:gd name="T1" fmla="*/ 1875 h 1875"/>
                <a:gd name="T2" fmla="*/ 0 w 1629"/>
                <a:gd name="T3" fmla="*/ 937 h 1875"/>
                <a:gd name="T4" fmla="*/ 1007 w 1629"/>
                <a:gd name="T5" fmla="*/ 0 h 1875"/>
                <a:gd name="T6" fmla="*/ 1618 w 1629"/>
                <a:gd name="T7" fmla="*/ 126 h 1875"/>
                <a:gd name="T8" fmla="*/ 1618 w 1629"/>
                <a:gd name="T9" fmla="*/ 546 h 1875"/>
                <a:gd name="T10" fmla="*/ 1015 w 1629"/>
                <a:gd name="T11" fmla="*/ 361 h 1875"/>
                <a:gd name="T12" fmla="*/ 410 w 1629"/>
                <a:gd name="T13" fmla="*/ 937 h 1875"/>
                <a:gd name="T14" fmla="*/ 1020 w 1629"/>
                <a:gd name="T15" fmla="*/ 1524 h 1875"/>
                <a:gd name="T16" fmla="*/ 1243 w 1629"/>
                <a:gd name="T17" fmla="*/ 1487 h 1875"/>
                <a:gd name="T18" fmla="*/ 1243 w 1629"/>
                <a:gd name="T19" fmla="*/ 1149 h 1875"/>
                <a:gd name="T20" fmla="*/ 943 w 1629"/>
                <a:gd name="T21" fmla="*/ 1149 h 1875"/>
                <a:gd name="T22" fmla="*/ 943 w 1629"/>
                <a:gd name="T23" fmla="*/ 793 h 1875"/>
                <a:gd name="T24" fmla="*/ 1629 w 1629"/>
                <a:gd name="T25" fmla="*/ 793 h 1875"/>
                <a:gd name="T26" fmla="*/ 1629 w 1629"/>
                <a:gd name="T27" fmla="*/ 1741 h 1875"/>
                <a:gd name="T28" fmla="*/ 983 w 1629"/>
                <a:gd name="T29" fmla="*/ 1875 h 1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29" h="1875">
                  <a:moveTo>
                    <a:pt x="983" y="1875"/>
                  </a:moveTo>
                  <a:cubicBezTo>
                    <a:pt x="450" y="1875"/>
                    <a:pt x="0" y="1460"/>
                    <a:pt x="0" y="937"/>
                  </a:cubicBezTo>
                  <a:cubicBezTo>
                    <a:pt x="0" y="410"/>
                    <a:pt x="447" y="0"/>
                    <a:pt x="1007" y="0"/>
                  </a:cubicBezTo>
                  <a:cubicBezTo>
                    <a:pt x="1211" y="0"/>
                    <a:pt x="1463" y="53"/>
                    <a:pt x="1618" y="126"/>
                  </a:cubicBezTo>
                  <a:cubicBezTo>
                    <a:pt x="1618" y="546"/>
                    <a:pt x="1618" y="546"/>
                    <a:pt x="1618" y="546"/>
                  </a:cubicBezTo>
                  <a:cubicBezTo>
                    <a:pt x="1441" y="444"/>
                    <a:pt x="1214" y="361"/>
                    <a:pt x="1015" y="361"/>
                  </a:cubicBezTo>
                  <a:cubicBezTo>
                    <a:pt x="648" y="361"/>
                    <a:pt x="410" y="648"/>
                    <a:pt x="410" y="937"/>
                  </a:cubicBezTo>
                  <a:cubicBezTo>
                    <a:pt x="410" y="1278"/>
                    <a:pt x="691" y="1524"/>
                    <a:pt x="1020" y="1524"/>
                  </a:cubicBezTo>
                  <a:cubicBezTo>
                    <a:pt x="1090" y="1524"/>
                    <a:pt x="1157" y="1519"/>
                    <a:pt x="1243" y="1487"/>
                  </a:cubicBezTo>
                  <a:cubicBezTo>
                    <a:pt x="1243" y="1149"/>
                    <a:pt x="1243" y="1149"/>
                    <a:pt x="1243" y="1149"/>
                  </a:cubicBezTo>
                  <a:cubicBezTo>
                    <a:pt x="943" y="1149"/>
                    <a:pt x="943" y="1149"/>
                    <a:pt x="943" y="1149"/>
                  </a:cubicBezTo>
                  <a:cubicBezTo>
                    <a:pt x="943" y="793"/>
                    <a:pt x="943" y="793"/>
                    <a:pt x="943" y="793"/>
                  </a:cubicBezTo>
                  <a:cubicBezTo>
                    <a:pt x="1629" y="793"/>
                    <a:pt x="1629" y="793"/>
                    <a:pt x="1629" y="793"/>
                  </a:cubicBezTo>
                  <a:cubicBezTo>
                    <a:pt x="1629" y="1741"/>
                    <a:pt x="1629" y="1741"/>
                    <a:pt x="1629" y="1741"/>
                  </a:cubicBezTo>
                  <a:cubicBezTo>
                    <a:pt x="1433" y="1830"/>
                    <a:pt x="1214" y="1875"/>
                    <a:pt x="983" y="1875"/>
                  </a:cubicBezTo>
                </a:path>
              </a:pathLst>
            </a:custGeom>
            <a:solidFill>
              <a:srgbClr val="E31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  <p:sp>
          <p:nvSpPr>
            <p:cNvPr id="86" name="Rectangle 7"/>
            <p:cNvSpPr>
              <a:spLocks noChangeArrowheads="1"/>
            </p:cNvSpPr>
            <p:nvPr userDrawn="1"/>
          </p:nvSpPr>
          <p:spPr bwMode="gray">
            <a:xfrm>
              <a:off x="5113338" y="1714500"/>
              <a:ext cx="330200" cy="1544638"/>
            </a:xfrm>
            <a:prstGeom prst="rect">
              <a:avLst/>
            </a:prstGeom>
            <a:solidFill>
              <a:srgbClr val="E31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  <p:sp>
          <p:nvSpPr>
            <p:cNvPr id="87" name="Freeform 8"/>
            <p:cNvSpPr>
              <a:spLocks/>
            </p:cNvSpPr>
            <p:nvPr userDrawn="1"/>
          </p:nvSpPr>
          <p:spPr bwMode="gray">
            <a:xfrm>
              <a:off x="2014538" y="0"/>
              <a:ext cx="5141913" cy="5143500"/>
            </a:xfrm>
            <a:custGeom>
              <a:avLst/>
              <a:gdLst>
                <a:gd name="T0" fmla="*/ 0 w 3239"/>
                <a:gd name="T1" fmla="*/ 0 h 3240"/>
                <a:gd name="T2" fmla="*/ 0 w 3239"/>
                <a:gd name="T3" fmla="*/ 360 h 3240"/>
                <a:gd name="T4" fmla="*/ 2879 w 3239"/>
                <a:gd name="T5" fmla="*/ 360 h 3240"/>
                <a:gd name="T6" fmla="*/ 2879 w 3239"/>
                <a:gd name="T7" fmla="*/ 3240 h 3240"/>
                <a:gd name="T8" fmla="*/ 3239 w 3239"/>
                <a:gd name="T9" fmla="*/ 3240 h 3240"/>
                <a:gd name="T10" fmla="*/ 3239 w 3239"/>
                <a:gd name="T11" fmla="*/ 0 h 3240"/>
                <a:gd name="T12" fmla="*/ 0 w 3239"/>
                <a:gd name="T13" fmla="*/ 0 h 3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39" h="3240">
                  <a:moveTo>
                    <a:pt x="0" y="0"/>
                  </a:moveTo>
                  <a:lnTo>
                    <a:pt x="0" y="360"/>
                  </a:lnTo>
                  <a:lnTo>
                    <a:pt x="2879" y="360"/>
                  </a:lnTo>
                  <a:lnTo>
                    <a:pt x="2879" y="3240"/>
                  </a:lnTo>
                  <a:lnTo>
                    <a:pt x="3239" y="3240"/>
                  </a:lnTo>
                  <a:lnTo>
                    <a:pt x="3239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E16A00"/>
                </a:gs>
                <a:gs pos="50000">
                  <a:srgbClr val="E31937"/>
                </a:gs>
                <a:gs pos="100000">
                  <a:srgbClr val="991F3D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</p:grpSp>
      <p:sp>
        <p:nvSpPr>
          <p:cNvPr id="88" name="Rectangle 87"/>
          <p:cNvSpPr/>
          <p:nvPr/>
        </p:nvSpPr>
        <p:spPr bwMode="gray">
          <a:xfrm>
            <a:off x="0" y="6737640"/>
            <a:ext cx="12188825" cy="121947"/>
          </a:xfrm>
          <a:prstGeom prst="rect">
            <a:avLst/>
          </a:prstGeom>
          <a:gradFill>
            <a:gsLst>
              <a:gs pos="0">
                <a:schemeClr val="accent2"/>
              </a:gs>
              <a:gs pos="30000">
                <a:schemeClr val="accent1"/>
              </a:gs>
              <a:gs pos="100000">
                <a:schemeClr val="accent3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67" tIns="60933" rIns="121867" bIns="60933" rtlCol="0" anchor="ctr"/>
          <a:lstStyle/>
          <a:p>
            <a:pPr algn="ctr"/>
            <a:endParaRPr lang="en-US" sz="1799" noProof="0" dirty="0"/>
          </a:p>
        </p:txBody>
      </p:sp>
      <p:sp>
        <p:nvSpPr>
          <p:cNvPr id="9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0877" y="6555658"/>
            <a:ext cx="261592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3" name="Footer Placeholder 88"/>
          <p:cNvSpPr>
            <a:spLocks noGrp="1"/>
          </p:cNvSpPr>
          <p:nvPr>
            <p:ph type="ftr" sz="quarter" idx="3"/>
          </p:nvPr>
        </p:nvSpPr>
        <p:spPr>
          <a:xfrm>
            <a:off x="3867607" y="6555600"/>
            <a:ext cx="4682493" cy="169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algn="ctr" defTabSz="914126" rtl="0" eaLnBrk="1" latinLnBrk="0" hangingPunct="1">
              <a:defRPr lang="en-US" sz="1000" b="0" i="0" u="none" kern="120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r>
              <a:rPr lang="en-GB"/>
              <a:t>Footer appears here, if required.</a:t>
            </a:r>
          </a:p>
        </p:txBody>
      </p:sp>
      <p:sp>
        <p:nvSpPr>
          <p:cNvPr id="14" name="TextBox 95" descr="Copyright_box&#10;"/>
          <p:cNvSpPr txBox="1"/>
          <p:nvPr userDrawn="1"/>
        </p:nvSpPr>
        <p:spPr bwMode="auto">
          <a:xfrm>
            <a:off x="601370" y="6555600"/>
            <a:ext cx="1498075" cy="169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/>
              <a:t>©2018 CGI Group Inc.</a:t>
            </a:r>
            <a:endParaRPr lang="en-US" sz="800" b="0" i="0" u="none" dirty="0">
              <a:solidFill>
                <a:schemeClr val="tx1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263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070" r:id="rId3"/>
    <p:sldLayoutId id="2147484071" r:id="rId4"/>
    <p:sldLayoutId id="2147484072" r:id="rId5"/>
    <p:sldLayoutId id="2147484073" r:id="rId6"/>
    <p:sldLayoutId id="2147484074" r:id="rId7"/>
    <p:sldLayoutId id="2147484075" r:id="rId8"/>
    <p:sldLayoutId id="2147484076" r:id="rId9"/>
    <p:sldLayoutId id="2147484077" r:id="rId10"/>
    <p:sldLayoutId id="2147484078" r:id="rId11"/>
    <p:sldLayoutId id="2147484079" r:id="rId12"/>
    <p:sldLayoutId id="2147484080" r:id="rId13"/>
    <p:sldLayoutId id="2147484081" r:id="rId14"/>
    <p:sldLayoutId id="2147484082" r:id="rId15"/>
    <p:sldLayoutId id="2147484083" r:id="rId16"/>
    <p:sldLayoutId id="2147484084" r:id="rId17"/>
    <p:sldLayoutId id="2147484085" r:id="rId18"/>
    <p:sldLayoutId id="2147484086" r:id="rId19"/>
    <p:sldLayoutId id="2147484087" r:id="rId20"/>
    <p:sldLayoutId id="2147484088" r:id="rId21"/>
    <p:sldLayoutId id="2147484089" r:id="rId22"/>
    <p:sldLayoutId id="2147484090" r:id="rId23"/>
    <p:sldLayoutId id="2147484091" r:id="rId24"/>
    <p:sldLayoutId id="2147484092" r:id="rId25"/>
    <p:sldLayoutId id="2147484093" r:id="rId26"/>
    <p:sldLayoutId id="2147484094" r:id="rId27"/>
    <p:sldLayoutId id="2147484095" r:id="rId28"/>
    <p:sldLayoutId id="2147484096" r:id="rId29"/>
  </p:sldLayoutIdLst>
  <p:hf hdr="0" ftr="0"/>
  <p:txStyles>
    <p:titleStyle>
      <a:lvl1pPr algn="l" defTabSz="914126" rtl="0" eaLnBrk="1" latinLnBrk="0" hangingPunct="1">
        <a:spcBef>
          <a:spcPct val="0"/>
        </a:spcBef>
        <a:buNone/>
        <a:defRPr sz="3599" kern="1200">
          <a:solidFill>
            <a:schemeClr val="tx2"/>
          </a:solidFill>
          <a:latin typeface="Arial" pitchFamily="34" charset="0"/>
          <a:ea typeface="+mj-ea"/>
          <a:cs typeface="+mj-cs"/>
        </a:defRPr>
      </a:lvl1pPr>
    </p:titleStyle>
    <p:bodyStyle>
      <a:lvl1pPr marL="342797" indent="-342797" algn="l" defTabSz="914126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1pPr>
      <a:lvl2pPr marL="742727" indent="-285664" algn="l" defTabSz="914126" rtl="0" eaLnBrk="1" latinLnBrk="0" hangingPunct="1">
        <a:spcBef>
          <a:spcPct val="20000"/>
        </a:spcBef>
        <a:buFont typeface="Arial" pitchFamily="34" charset="0"/>
        <a:buChar char="–"/>
        <a:defRPr sz="27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spcBef>
          <a:spcPct val="20000"/>
        </a:spcBef>
        <a:buFont typeface="Arial" pitchFamily="34" charset="0"/>
        <a:buChar char="–"/>
        <a:defRPr sz="19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spcBef>
          <a:spcPct val="20000"/>
        </a:spcBef>
        <a:buFont typeface="Arial" pitchFamily="34" charset="0"/>
        <a:buChar char="»"/>
        <a:defRPr sz="19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210">
          <p15:clr>
            <a:srgbClr val="F26B43"/>
          </p15:clr>
        </p15:guide>
        <p15:guide id="4" orient="horz" pos="4020">
          <p15:clr>
            <a:srgbClr val="F26B43"/>
          </p15:clr>
        </p15:guide>
        <p15:guide id="5" orient="horz" pos="799">
          <p15:clr>
            <a:srgbClr val="F26B43"/>
          </p15:clr>
        </p15:guide>
        <p15:guide id="6" pos="371">
          <p15:clr>
            <a:srgbClr val="F26B43"/>
          </p15:clr>
        </p15:guide>
        <p15:guide id="7" pos="6675">
          <p15:clr>
            <a:srgbClr val="F26B43"/>
          </p15:clr>
        </p15:guide>
        <p15:guide id="8" pos="728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github.com/MarcusMLarsson/Azure-Data-Factory-Demo" TargetMode="Externa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docs.microsoft.com/en-us/azure/data-factory/copy-activity-overview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 l="-4000" t="-10000" r="-4000" b="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1387A4C4-01E9-4807-85FA-AE51406C7C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95" y="4560544"/>
            <a:ext cx="601992" cy="601992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B959B35B-A4CA-4BC9-8FC5-FFAC2BA36756}"/>
              </a:ext>
            </a:extLst>
          </p:cNvPr>
          <p:cNvSpPr txBox="1">
            <a:spLocks/>
          </p:cNvSpPr>
          <p:nvPr/>
        </p:nvSpPr>
        <p:spPr>
          <a:xfrm>
            <a:off x="2200514" y="1772858"/>
            <a:ext cx="9144000" cy="1018433"/>
          </a:xfrm>
          <a:prstGeom prst="rect">
            <a:avLst/>
          </a:prstGeom>
        </p:spPr>
        <p:txBody>
          <a:bodyPr vert="horz" lIns="0" tIns="0" rIns="0" bIns="0" rtlCol="0" anchor="ctr" anchorCtr="0">
            <a:normAutofit fontScale="85000" lnSpcReduction="10000"/>
          </a:bodyPr>
          <a:lstStyle>
            <a:lvl1pPr algn="l" defTabSz="914126" rtl="0" eaLnBrk="1" latinLnBrk="0" hangingPunct="1">
              <a:spcBef>
                <a:spcPct val="0"/>
              </a:spcBef>
              <a:buNone/>
              <a:defRPr sz="4798" kern="1200">
                <a:solidFill>
                  <a:schemeClr val="bg1"/>
                </a:solidFill>
                <a:latin typeface="Arial" pitchFamily="34" charset="0"/>
                <a:ea typeface="+mj-ea"/>
                <a:cs typeface="+mj-cs"/>
              </a:defRPr>
            </a:lvl1pPr>
          </a:lstStyle>
          <a:p>
            <a:r>
              <a:rPr lang="sv-SE" sz="4800" b="1" dirty="0" err="1"/>
              <a:t>Introduction</a:t>
            </a:r>
            <a:r>
              <a:rPr lang="sv-SE" sz="4800" b="1" dirty="0"/>
              <a:t> to </a:t>
            </a:r>
            <a:r>
              <a:rPr lang="sv-SE" sz="4800" b="1" dirty="0" err="1"/>
              <a:t>Azure</a:t>
            </a:r>
            <a:r>
              <a:rPr lang="sv-SE" sz="4800" b="1" dirty="0"/>
              <a:t> Data </a:t>
            </a:r>
            <a:r>
              <a:rPr lang="sv-SE" sz="4800" b="1" dirty="0" err="1"/>
              <a:t>Factory</a:t>
            </a:r>
            <a:endParaRPr lang="en-US" sz="4800" b="1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E38B812-72E0-4BEB-A493-5D1AC96AD065}"/>
              </a:ext>
            </a:extLst>
          </p:cNvPr>
          <p:cNvSpPr txBox="1">
            <a:spLocks/>
          </p:cNvSpPr>
          <p:nvPr/>
        </p:nvSpPr>
        <p:spPr>
          <a:xfrm>
            <a:off x="293619" y="5704090"/>
            <a:ext cx="3694923" cy="791805"/>
          </a:xfrm>
          <a:prstGeom prst="rect">
            <a:avLst/>
          </a:prstGeom>
        </p:spPr>
        <p:txBody>
          <a:bodyPr>
            <a:normAutofit/>
          </a:bodyPr>
          <a:lstStyle>
            <a:lvl1pPr marL="342797" indent="-342797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727" indent="-285664" algn="l" defTabSz="91412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800" b="1" dirty="0">
                <a:solidFill>
                  <a:schemeClr val="bg1"/>
                </a:solidFill>
              </a:rPr>
              <a:t>Marcus Larsson                                        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Wednesday, 17 June 2020</a:t>
            </a:r>
            <a:endParaRPr lang="sv-SE" sz="1800" dirty="0">
              <a:solidFill>
                <a:schemeClr val="bg1"/>
              </a:solidFill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5A0C2CA5-D1D8-447C-B6BB-E16AD92247A3}"/>
              </a:ext>
            </a:extLst>
          </p:cNvPr>
          <p:cNvSpPr txBox="1">
            <a:spLocks/>
          </p:cNvSpPr>
          <p:nvPr/>
        </p:nvSpPr>
        <p:spPr>
          <a:xfrm>
            <a:off x="293619" y="4724991"/>
            <a:ext cx="6721455" cy="497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sz="1500" b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https://github.com/MarcusMLarsson/Azure-Data-Factory-Demo</a:t>
            </a:r>
            <a:endParaRPr lang="sv-SE" sz="1500" b="1" dirty="0">
              <a:solidFill>
                <a:schemeClr val="bg1"/>
              </a:solidFill>
            </a:endParaRPr>
          </a:p>
          <a:p>
            <a:endParaRPr lang="sv-SE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59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780899-096B-4E7B-BBB9-BF476BB9B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z="3000" dirty="0" err="1"/>
              <a:t>What</a:t>
            </a:r>
            <a:r>
              <a:rPr lang="sv-SE" sz="3000" dirty="0"/>
              <a:t> is </a:t>
            </a:r>
            <a:r>
              <a:rPr lang="sv-SE" sz="3000" dirty="0" err="1"/>
              <a:t>Azure</a:t>
            </a:r>
            <a:r>
              <a:rPr lang="sv-SE" sz="3000" dirty="0"/>
              <a:t> Data </a:t>
            </a:r>
            <a:r>
              <a:rPr lang="sv-SE" sz="3000" dirty="0" err="1"/>
              <a:t>Factory</a:t>
            </a:r>
            <a:r>
              <a:rPr lang="sv-SE" sz="3000" dirty="0"/>
              <a:t> (ADF)?</a:t>
            </a:r>
            <a:endParaRPr lang="en-US" sz="30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536F872-C657-49F4-A5C5-DD51F88A480D}"/>
              </a:ext>
            </a:extLst>
          </p:cNvPr>
          <p:cNvSpPr txBox="1">
            <a:spLocks/>
          </p:cNvSpPr>
          <p:nvPr/>
        </p:nvSpPr>
        <p:spPr>
          <a:xfrm>
            <a:off x="884996" y="1698617"/>
            <a:ext cx="5631844" cy="3460764"/>
          </a:xfrm>
          <a:prstGeom prst="rect">
            <a:avLst/>
          </a:prstGeom>
        </p:spPr>
        <p:txBody>
          <a:bodyPr>
            <a:noAutofit/>
          </a:bodyPr>
          <a:lstStyle>
            <a:lvl1pPr marL="342797" indent="-342797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727" indent="-285664" algn="l" defTabSz="91412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sz="2800" dirty="0"/>
              <a:t>ADF is a </a:t>
            </a:r>
            <a:r>
              <a:rPr lang="en-US" sz="2800" u="sng" dirty="0"/>
              <a:t>cloud ETL and data integration tool </a:t>
            </a:r>
          </a:p>
          <a:p>
            <a:pPr marL="342900" indent="-342900"/>
            <a:r>
              <a:rPr lang="en-US" sz="2800" dirty="0"/>
              <a:t>ADF enables you to quickly and efficiently create automated data pipelines </a:t>
            </a:r>
          </a:p>
          <a:p>
            <a:pPr marL="342900" indent="-342900"/>
            <a:r>
              <a:rPr lang="en-US" sz="2800" dirty="0"/>
              <a:t>without having to write any or little amount of code!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69D58B8-B1A5-49C3-A762-8D11E3E93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98340" y="1438914"/>
            <a:ext cx="3592316" cy="359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25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CA32A8-1D85-48D0-8F9B-AFBBA1BE3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z="3000" dirty="0" err="1"/>
              <a:t>What</a:t>
            </a:r>
            <a:r>
              <a:rPr lang="sv-SE" sz="3000" dirty="0"/>
              <a:t> </a:t>
            </a:r>
            <a:r>
              <a:rPr lang="sv-SE" sz="3000" dirty="0" err="1"/>
              <a:t>can</a:t>
            </a:r>
            <a:r>
              <a:rPr lang="sv-SE" sz="3000" dirty="0"/>
              <a:t> </a:t>
            </a:r>
            <a:r>
              <a:rPr lang="sv-SE" sz="3000" dirty="0" err="1"/>
              <a:t>you</a:t>
            </a:r>
            <a:r>
              <a:rPr lang="sv-SE" sz="3000" dirty="0"/>
              <a:t> do </a:t>
            </a:r>
            <a:r>
              <a:rPr lang="sv-SE" sz="3000" dirty="0" err="1"/>
              <a:t>with</a:t>
            </a:r>
            <a:r>
              <a:rPr lang="sv-SE" sz="3000" dirty="0"/>
              <a:t> </a:t>
            </a:r>
            <a:r>
              <a:rPr lang="sv-SE" sz="3000" dirty="0" err="1"/>
              <a:t>Azure</a:t>
            </a:r>
            <a:r>
              <a:rPr lang="sv-SE" sz="3000" dirty="0"/>
              <a:t> Data </a:t>
            </a:r>
            <a:r>
              <a:rPr lang="sv-SE" sz="3000" dirty="0" err="1"/>
              <a:t>Factory</a:t>
            </a:r>
            <a:r>
              <a:rPr lang="sv-SE" sz="3000" dirty="0"/>
              <a:t>?</a:t>
            </a:r>
            <a:endParaRPr lang="en-US" sz="30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B3E5362-D331-4182-BA4F-6FFA73686607}"/>
              </a:ext>
            </a:extLst>
          </p:cNvPr>
          <p:cNvSpPr txBox="1">
            <a:spLocks/>
          </p:cNvSpPr>
          <p:nvPr/>
        </p:nvSpPr>
        <p:spPr>
          <a:xfrm>
            <a:off x="829489" y="1327413"/>
            <a:ext cx="5488644" cy="4476299"/>
          </a:xfrm>
          <a:prstGeom prst="rect">
            <a:avLst/>
          </a:prstGeom>
        </p:spPr>
        <p:txBody>
          <a:bodyPr>
            <a:noAutofit/>
          </a:bodyPr>
          <a:lstStyle>
            <a:lvl1pPr marL="342797" indent="-342797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727" indent="-285664" algn="l" defTabSz="91412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Azure Data Factory can be used to </a:t>
            </a:r>
            <a:r>
              <a:rPr lang="en-US" sz="2400" u="sng" dirty="0"/>
              <a:t>ingest</a:t>
            </a:r>
            <a:r>
              <a:rPr lang="en-US" sz="2400" dirty="0"/>
              <a:t> and </a:t>
            </a:r>
            <a:r>
              <a:rPr lang="en-US" sz="2400" u="sng" dirty="0"/>
              <a:t>transform</a:t>
            </a:r>
            <a:r>
              <a:rPr lang="en-US" sz="2400" dirty="0"/>
              <a:t> data.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You can ingest data from </a:t>
            </a:r>
            <a:r>
              <a:rPr lang="en-US" sz="2400" baseline="30000" dirty="0"/>
              <a:t>1</a:t>
            </a:r>
            <a:r>
              <a:rPr lang="en-US" sz="2400" dirty="0"/>
              <a:t> </a:t>
            </a:r>
          </a:p>
          <a:p>
            <a:pPr marL="342900" indent="-342900"/>
            <a:r>
              <a:rPr lang="en-US" sz="2400" dirty="0"/>
              <a:t>On-premises data stores</a:t>
            </a:r>
          </a:p>
          <a:p>
            <a:pPr marL="342900" indent="-342900"/>
            <a:r>
              <a:rPr lang="en-US" sz="2400" dirty="0"/>
              <a:t>Cloud data stores</a:t>
            </a:r>
          </a:p>
          <a:p>
            <a:pPr marL="342900" indent="-342900"/>
            <a:r>
              <a:rPr lang="en-US" sz="2400" dirty="0"/>
              <a:t>SaaS applications </a:t>
            </a:r>
          </a:p>
          <a:p>
            <a:endParaRPr lang="en-US" sz="2400" dirty="0"/>
          </a:p>
          <a:p>
            <a:r>
              <a:rPr lang="en-US" sz="2400" dirty="0"/>
              <a:t>You can convert file formats, zip and unzip files, and map columns– all in one task</a:t>
            </a:r>
            <a:r>
              <a:rPr lang="en-US" sz="2800" dirty="0"/>
              <a:t>. </a:t>
            </a:r>
          </a:p>
          <a:p>
            <a:pPr marL="342900" indent="-342900"/>
            <a:endParaRPr lang="en-US" sz="2000" dirty="0"/>
          </a:p>
          <a:p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E0725D0-F876-4E22-88DF-433BFC932196}"/>
              </a:ext>
            </a:extLst>
          </p:cNvPr>
          <p:cNvSpPr txBox="1">
            <a:spLocks/>
          </p:cNvSpPr>
          <p:nvPr/>
        </p:nvSpPr>
        <p:spPr>
          <a:xfrm>
            <a:off x="1230322" y="6409003"/>
            <a:ext cx="2855442" cy="350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aseline="30000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See link for supported data stores and file formats</a:t>
            </a:r>
            <a:endParaRPr lang="en-US" sz="1400" baseline="30000" dirty="0">
              <a:solidFill>
                <a:schemeClr val="accent1">
                  <a:lumMod val="75000"/>
                </a:schemeClr>
              </a:solidFill>
            </a:endParaRPr>
          </a:p>
          <a:p>
            <a:pPr algn="l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6BFD091-0C81-484F-B5CA-DA6077BD8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7726" y="1534285"/>
            <a:ext cx="3519814" cy="351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106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8A3A3E-F32A-4091-9EDB-1CA5EDACC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z="3000" dirty="0">
                <a:solidFill>
                  <a:schemeClr val="tx1"/>
                </a:solidFill>
              </a:rPr>
              <a:t>A </a:t>
            </a:r>
            <a:r>
              <a:rPr lang="sv-SE" sz="3000" dirty="0" err="1">
                <a:solidFill>
                  <a:schemeClr val="tx1"/>
                </a:solidFill>
              </a:rPr>
              <a:t>deeper</a:t>
            </a:r>
            <a:r>
              <a:rPr lang="sv-SE" sz="3000" dirty="0">
                <a:solidFill>
                  <a:schemeClr val="tx1"/>
                </a:solidFill>
              </a:rPr>
              <a:t> </a:t>
            </a:r>
            <a:r>
              <a:rPr lang="sv-SE" sz="3000" dirty="0" err="1">
                <a:solidFill>
                  <a:schemeClr val="tx1"/>
                </a:solidFill>
              </a:rPr>
              <a:t>dive</a:t>
            </a:r>
            <a:r>
              <a:rPr lang="sv-SE" sz="3000" dirty="0">
                <a:solidFill>
                  <a:schemeClr val="tx1"/>
                </a:solidFill>
              </a:rPr>
              <a:t> </a:t>
            </a:r>
            <a:r>
              <a:rPr lang="sv-SE" sz="3000" dirty="0" err="1">
                <a:solidFill>
                  <a:schemeClr val="tx1"/>
                </a:solidFill>
              </a:rPr>
              <a:t>into</a:t>
            </a:r>
            <a:r>
              <a:rPr lang="sv-SE" sz="3000" dirty="0">
                <a:solidFill>
                  <a:schemeClr val="tx1"/>
                </a:solidFill>
              </a:rPr>
              <a:t> </a:t>
            </a:r>
            <a:r>
              <a:rPr lang="sv-SE" sz="3000" dirty="0" err="1">
                <a:solidFill>
                  <a:schemeClr val="tx1"/>
                </a:solidFill>
              </a:rPr>
              <a:t>Azure</a:t>
            </a:r>
            <a:r>
              <a:rPr lang="sv-SE" sz="3000" dirty="0">
                <a:solidFill>
                  <a:schemeClr val="tx1"/>
                </a:solidFill>
              </a:rPr>
              <a:t> Data </a:t>
            </a:r>
            <a:r>
              <a:rPr lang="sv-SE" sz="3000" dirty="0" err="1">
                <a:solidFill>
                  <a:schemeClr val="tx1"/>
                </a:solidFill>
              </a:rPr>
              <a:t>Factory</a:t>
            </a:r>
            <a:endParaRPr lang="en-US" sz="3000" dirty="0">
              <a:solidFill>
                <a:schemeClr val="tx1"/>
              </a:solidFill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273575-82CD-4B38-98A3-324CE5575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46" y="1171766"/>
            <a:ext cx="10601522" cy="498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1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126"/>
            <a:fld id="{525A3C56-E491-49B2-93F3-63532DF516BC}" type="slidenum">
              <a:rPr lang="en-US" sz="800">
                <a:solidFill>
                  <a:srgbClr val="363534"/>
                </a:solidFill>
              </a:rPr>
              <a:pPr defTabSz="914126"/>
              <a:t>5</a:t>
            </a:fld>
            <a:endParaRPr lang="en-US" sz="800">
              <a:solidFill>
                <a:srgbClr val="363534"/>
              </a:solidFill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1487740" y="1942340"/>
            <a:ext cx="4114404" cy="504836"/>
          </a:xfrm>
          <a:prstGeom prst="rect">
            <a:avLst/>
          </a:prstGeom>
          <a:solidFill>
            <a:schemeClr val="accent2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137124" tIns="0" rIns="137124" bIns="0" rtlCol="0" anchor="ctr"/>
          <a:lstStyle/>
          <a:p>
            <a:pPr algn="ctr" defTabSz="914126"/>
            <a:r>
              <a:rPr lang="en-PH" sz="1400" b="1" dirty="0">
                <a:solidFill>
                  <a:srgbClr val="FFFFFF"/>
                </a:solidFill>
                <a:latin typeface="Arial"/>
                <a:cs typeface="Arial" pitchFamily="34" charset="0"/>
              </a:rPr>
              <a:t>Medium volume of data</a:t>
            </a:r>
          </a:p>
        </p:txBody>
      </p:sp>
      <p:sp>
        <p:nvSpPr>
          <p:cNvPr id="39" name="Rectangle 38"/>
          <p:cNvSpPr/>
          <p:nvPr/>
        </p:nvSpPr>
        <p:spPr bwMode="gray">
          <a:xfrm>
            <a:off x="6591779" y="1922005"/>
            <a:ext cx="4114404" cy="504836"/>
          </a:xfrm>
          <a:prstGeom prst="rect">
            <a:avLst/>
          </a:prstGeom>
          <a:solidFill>
            <a:schemeClr val="accent3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137124" tIns="0" rIns="137124" bIns="0" rtlCol="0" anchor="ctr"/>
          <a:lstStyle/>
          <a:p>
            <a:pPr algn="ctr" defTabSz="914126" eaLnBrk="0" hangingPunct="0">
              <a:spcBef>
                <a:spcPct val="50000"/>
              </a:spcBef>
              <a:spcAft>
                <a:spcPts val="395"/>
              </a:spcAft>
              <a:buClr>
                <a:srgbClr val="FFFFFF"/>
              </a:buClr>
              <a:defRPr/>
            </a:pPr>
            <a:r>
              <a:rPr lang="en-PH" sz="1400" b="1" dirty="0">
                <a:solidFill>
                  <a:srgbClr val="FFFFFF"/>
                </a:solidFill>
                <a:latin typeface="Arial"/>
              </a:rPr>
              <a:t>High Volume of data</a:t>
            </a:r>
          </a:p>
        </p:txBody>
      </p:sp>
      <p:sp>
        <p:nvSpPr>
          <p:cNvPr id="40" name="Rectangle 39"/>
          <p:cNvSpPr/>
          <p:nvPr/>
        </p:nvSpPr>
        <p:spPr bwMode="gray">
          <a:xfrm>
            <a:off x="1487740" y="2729392"/>
            <a:ext cx="4114404" cy="504836"/>
          </a:xfrm>
          <a:prstGeom prst="rect">
            <a:avLst/>
          </a:prstGeom>
          <a:solidFill>
            <a:schemeClr val="accent2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137124" tIns="0" rIns="137124" bIns="0" rtlCol="0" anchor="ctr"/>
          <a:lstStyle/>
          <a:p>
            <a:pPr algn="ctr" defTabSz="914126"/>
            <a:r>
              <a:rPr lang="en-PH" sz="1400" b="1" dirty="0">
                <a:solidFill>
                  <a:srgbClr val="FFFFFF"/>
                </a:solidFill>
                <a:latin typeface="Arial"/>
                <a:cs typeface="Arial" pitchFamily="34" charset="0"/>
              </a:rPr>
              <a:t>Batch</a:t>
            </a:r>
          </a:p>
        </p:txBody>
      </p:sp>
      <p:sp>
        <p:nvSpPr>
          <p:cNvPr id="41" name="Rectangle 40"/>
          <p:cNvSpPr/>
          <p:nvPr/>
        </p:nvSpPr>
        <p:spPr bwMode="gray">
          <a:xfrm>
            <a:off x="6591779" y="2709057"/>
            <a:ext cx="4114404" cy="504836"/>
          </a:xfrm>
          <a:prstGeom prst="rect">
            <a:avLst/>
          </a:prstGeom>
          <a:solidFill>
            <a:schemeClr val="accent3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137124" tIns="0" rIns="137124" bIns="0" rtlCol="0" anchor="ctr"/>
          <a:lstStyle/>
          <a:p>
            <a:pPr algn="ctr" defTabSz="914126" eaLnBrk="0" hangingPunct="0">
              <a:lnSpc>
                <a:spcPct val="150000"/>
              </a:lnSpc>
              <a:spcBef>
                <a:spcPct val="50000"/>
              </a:spcBef>
              <a:spcAft>
                <a:spcPts val="395"/>
              </a:spcAft>
              <a:buClr>
                <a:srgbClr val="FFFFFF"/>
              </a:buClr>
              <a:defRPr/>
            </a:pPr>
            <a:r>
              <a:rPr lang="en-PH" sz="1400" b="1" dirty="0">
                <a:solidFill>
                  <a:srgbClr val="FFFFFF"/>
                </a:solidFill>
                <a:latin typeface="Arial"/>
              </a:rPr>
              <a:t>Batch &amp; Streaming</a:t>
            </a:r>
          </a:p>
        </p:txBody>
      </p:sp>
      <p:sp>
        <p:nvSpPr>
          <p:cNvPr id="42" name="Rectangle 41"/>
          <p:cNvSpPr/>
          <p:nvPr/>
        </p:nvSpPr>
        <p:spPr bwMode="gray">
          <a:xfrm>
            <a:off x="1487740" y="3476756"/>
            <a:ext cx="4114404" cy="504836"/>
          </a:xfrm>
          <a:prstGeom prst="rect">
            <a:avLst/>
          </a:prstGeom>
          <a:solidFill>
            <a:schemeClr val="accent2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137124" tIns="0" rIns="137124" bIns="0" rtlCol="0" anchor="ctr"/>
          <a:lstStyle/>
          <a:p>
            <a:pPr algn="ctr" defTabSz="914126"/>
            <a:r>
              <a:rPr lang="en-PH" sz="1400" b="1" dirty="0">
                <a:solidFill>
                  <a:srgbClr val="FFFFFF"/>
                </a:solidFill>
                <a:latin typeface="Arial"/>
                <a:cs typeface="Arial" pitchFamily="34" charset="0"/>
              </a:rPr>
              <a:t>Structured</a:t>
            </a:r>
          </a:p>
        </p:txBody>
      </p:sp>
      <p:sp>
        <p:nvSpPr>
          <p:cNvPr id="43" name="Rectangle 42"/>
          <p:cNvSpPr/>
          <p:nvPr/>
        </p:nvSpPr>
        <p:spPr bwMode="gray">
          <a:xfrm>
            <a:off x="6591779" y="3456421"/>
            <a:ext cx="4114404" cy="504836"/>
          </a:xfrm>
          <a:prstGeom prst="rect">
            <a:avLst/>
          </a:prstGeom>
          <a:solidFill>
            <a:schemeClr val="accent3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137124" tIns="0" rIns="137124" bIns="0" rtlCol="0" anchor="ctr"/>
          <a:lstStyle/>
          <a:p>
            <a:pPr algn="ctr" defTabSz="914126" eaLnBrk="0" hangingPunct="0">
              <a:spcBef>
                <a:spcPct val="50000"/>
              </a:spcBef>
              <a:spcAft>
                <a:spcPts val="395"/>
              </a:spcAft>
              <a:buClr>
                <a:srgbClr val="FFFFFF"/>
              </a:buClr>
              <a:defRPr/>
            </a:pPr>
            <a:r>
              <a:rPr lang="en-PH" sz="1400" b="1" dirty="0">
                <a:solidFill>
                  <a:srgbClr val="FFFFFF"/>
                </a:solidFill>
                <a:latin typeface="Arial"/>
              </a:rPr>
              <a:t>Structured, unstructured &amp; schema-drift</a:t>
            </a:r>
          </a:p>
        </p:txBody>
      </p:sp>
      <p:sp>
        <p:nvSpPr>
          <p:cNvPr id="44" name="Rectangle 43"/>
          <p:cNvSpPr/>
          <p:nvPr/>
        </p:nvSpPr>
        <p:spPr bwMode="gray">
          <a:xfrm>
            <a:off x="1487740" y="4260201"/>
            <a:ext cx="4114404" cy="504836"/>
          </a:xfrm>
          <a:prstGeom prst="rect">
            <a:avLst/>
          </a:prstGeom>
          <a:solidFill>
            <a:schemeClr val="accent2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137124" tIns="0" rIns="137124" bIns="0" rtlCol="0" anchor="ctr"/>
          <a:lstStyle/>
          <a:p>
            <a:pPr algn="ctr" defTabSz="914126"/>
            <a:r>
              <a:rPr lang="en-GB" sz="1400" b="1" dirty="0">
                <a:solidFill>
                  <a:srgbClr val="FFFFFF"/>
                </a:solidFill>
                <a:latin typeface="Arial"/>
                <a:cs typeface="Arial" pitchFamily="34" charset="0"/>
              </a:rPr>
              <a:t>On-premises, own hardware, scale out</a:t>
            </a:r>
          </a:p>
        </p:txBody>
      </p:sp>
      <p:sp>
        <p:nvSpPr>
          <p:cNvPr id="45" name="Rectangle 44"/>
          <p:cNvSpPr/>
          <p:nvPr/>
        </p:nvSpPr>
        <p:spPr bwMode="gray">
          <a:xfrm>
            <a:off x="6591779" y="4239866"/>
            <a:ext cx="4114404" cy="504836"/>
          </a:xfrm>
          <a:prstGeom prst="rect">
            <a:avLst/>
          </a:prstGeom>
          <a:solidFill>
            <a:schemeClr val="accent3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137124" tIns="0" rIns="137124" bIns="0" rtlCol="0" anchor="ctr"/>
          <a:lstStyle/>
          <a:p>
            <a:pPr algn="ctr" defTabSz="914126" eaLnBrk="0" hangingPunct="0">
              <a:spcBef>
                <a:spcPct val="50000"/>
              </a:spcBef>
              <a:buClr>
                <a:srgbClr val="FFFFFF"/>
              </a:buClr>
            </a:pPr>
            <a:r>
              <a:rPr lang="en-PH" sz="1400" b="1" dirty="0">
                <a:solidFill>
                  <a:srgbClr val="FFFFFF"/>
                </a:solidFill>
                <a:latin typeface="Arial"/>
              </a:rPr>
              <a:t>Hybrid, managed, scale up</a:t>
            </a:r>
          </a:p>
        </p:txBody>
      </p:sp>
      <p:sp>
        <p:nvSpPr>
          <p:cNvPr id="47" name="Isosceles Triangle 46"/>
          <p:cNvSpPr/>
          <p:nvPr/>
        </p:nvSpPr>
        <p:spPr bwMode="gray">
          <a:xfrm rot="5400000">
            <a:off x="5904744" y="2064534"/>
            <a:ext cx="379335" cy="270259"/>
          </a:xfrm>
          <a:prstGeom prst="triangle">
            <a:avLst/>
          </a:prstGeom>
          <a:solidFill>
            <a:schemeClr val="accent6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483" tIns="0" rIns="64783" bIns="0" rtlCol="0" anchor="ctr"/>
          <a:lstStyle/>
          <a:p>
            <a:pPr algn="ctr" defTabSz="914126">
              <a:spcBef>
                <a:spcPct val="0"/>
              </a:spcBef>
              <a:buSzPct val="90000"/>
            </a:pPr>
            <a:endParaRPr lang="en-GB" sz="16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48" name="Isosceles Triangle 47"/>
          <p:cNvSpPr/>
          <p:nvPr/>
        </p:nvSpPr>
        <p:spPr bwMode="gray">
          <a:xfrm rot="5400000">
            <a:off x="5904744" y="2728681"/>
            <a:ext cx="379335" cy="270259"/>
          </a:xfrm>
          <a:prstGeom prst="triangle">
            <a:avLst/>
          </a:prstGeom>
          <a:solidFill>
            <a:schemeClr val="accent6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483" tIns="0" rIns="64783" bIns="0" rtlCol="0" anchor="ctr"/>
          <a:lstStyle/>
          <a:p>
            <a:pPr algn="ctr" defTabSz="914126">
              <a:spcBef>
                <a:spcPct val="0"/>
              </a:spcBef>
              <a:buSzPct val="90000"/>
            </a:pPr>
            <a:endParaRPr lang="en-GB" sz="16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49" name="Isosceles Triangle 48"/>
          <p:cNvSpPr/>
          <p:nvPr/>
        </p:nvSpPr>
        <p:spPr bwMode="gray">
          <a:xfrm rot="5400000">
            <a:off x="5904744" y="3598950"/>
            <a:ext cx="379335" cy="270259"/>
          </a:xfrm>
          <a:prstGeom prst="triangle">
            <a:avLst/>
          </a:prstGeom>
          <a:solidFill>
            <a:schemeClr val="accent6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483" tIns="0" rIns="64783" bIns="0" rtlCol="0" anchor="ctr"/>
          <a:lstStyle/>
          <a:p>
            <a:pPr algn="ctr" defTabSz="914126">
              <a:spcBef>
                <a:spcPct val="0"/>
              </a:spcBef>
              <a:buSzPct val="90000"/>
            </a:pPr>
            <a:endParaRPr lang="en-GB" sz="16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50" name="Isosceles Triangle 49"/>
          <p:cNvSpPr/>
          <p:nvPr/>
        </p:nvSpPr>
        <p:spPr bwMode="gray">
          <a:xfrm rot="5400000">
            <a:off x="5904744" y="4382395"/>
            <a:ext cx="379335" cy="270259"/>
          </a:xfrm>
          <a:prstGeom prst="triangle">
            <a:avLst/>
          </a:prstGeom>
          <a:solidFill>
            <a:schemeClr val="accent6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483" tIns="0" rIns="64783" bIns="0" rtlCol="0" anchor="ctr"/>
          <a:lstStyle/>
          <a:p>
            <a:pPr algn="ctr" defTabSz="914126">
              <a:spcBef>
                <a:spcPct val="0"/>
              </a:spcBef>
              <a:buSzPct val="90000"/>
            </a:pPr>
            <a:endParaRPr lang="en-GB" sz="16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A603FD-02F4-4931-9EB1-EB2E76CCA863}"/>
              </a:ext>
            </a:extLst>
          </p:cNvPr>
          <p:cNvSpPr/>
          <p:nvPr/>
        </p:nvSpPr>
        <p:spPr bwMode="gray">
          <a:xfrm>
            <a:off x="1487740" y="5046039"/>
            <a:ext cx="4114404" cy="504836"/>
          </a:xfrm>
          <a:prstGeom prst="rect">
            <a:avLst/>
          </a:prstGeom>
          <a:solidFill>
            <a:schemeClr val="accent2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137124" tIns="0" rIns="137124" bIns="0" rtlCol="0" anchor="ctr"/>
          <a:lstStyle/>
          <a:p>
            <a:pPr algn="ctr" defTabSz="914126"/>
            <a:r>
              <a:rPr lang="en-GB" sz="1400" b="1" dirty="0">
                <a:solidFill>
                  <a:srgbClr val="FFFFFF"/>
                </a:solidFill>
                <a:latin typeface="Arial"/>
                <a:cs typeface="Arial" pitchFamily="34" charset="0"/>
              </a:rPr>
              <a:t>Licenses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6086E1-75F5-4915-98A7-A46DB03058ED}"/>
              </a:ext>
            </a:extLst>
          </p:cNvPr>
          <p:cNvSpPr/>
          <p:nvPr/>
        </p:nvSpPr>
        <p:spPr bwMode="gray">
          <a:xfrm>
            <a:off x="6591779" y="5025704"/>
            <a:ext cx="4114404" cy="504836"/>
          </a:xfrm>
          <a:prstGeom prst="rect">
            <a:avLst/>
          </a:prstGeom>
          <a:solidFill>
            <a:schemeClr val="accent3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137124" tIns="0" rIns="137124" bIns="0" rtlCol="0" anchor="ctr"/>
          <a:lstStyle/>
          <a:p>
            <a:pPr algn="ctr" defTabSz="914126" eaLnBrk="0" hangingPunct="0">
              <a:spcBef>
                <a:spcPct val="50000"/>
              </a:spcBef>
              <a:buClr>
                <a:srgbClr val="FFFFFF"/>
              </a:buClr>
            </a:pPr>
            <a:r>
              <a:rPr lang="en-PH" sz="1400" b="1" dirty="0">
                <a:solidFill>
                  <a:srgbClr val="FFFFFF"/>
                </a:solidFill>
                <a:latin typeface="Arial"/>
              </a:rPr>
              <a:t>Pay as you go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292F1B86-41C9-4519-B2CC-D86E535771F4}"/>
              </a:ext>
            </a:extLst>
          </p:cNvPr>
          <p:cNvSpPr/>
          <p:nvPr/>
        </p:nvSpPr>
        <p:spPr bwMode="gray">
          <a:xfrm rot="5400000">
            <a:off x="5904744" y="5168233"/>
            <a:ext cx="379335" cy="270259"/>
          </a:xfrm>
          <a:prstGeom prst="triangle">
            <a:avLst/>
          </a:prstGeom>
          <a:solidFill>
            <a:schemeClr val="accent6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483" tIns="0" rIns="64783" bIns="0" rtlCol="0" anchor="ctr"/>
          <a:lstStyle/>
          <a:p>
            <a:pPr algn="ctr" defTabSz="914126">
              <a:spcBef>
                <a:spcPct val="0"/>
              </a:spcBef>
              <a:buSzPct val="90000"/>
            </a:pPr>
            <a:endParaRPr lang="en-GB" sz="16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A438ABB-E70E-4C92-B88E-ED3817BF0592}"/>
              </a:ext>
            </a:extLst>
          </p:cNvPr>
          <p:cNvSpPr/>
          <p:nvPr/>
        </p:nvSpPr>
        <p:spPr bwMode="gray">
          <a:xfrm>
            <a:off x="1487740" y="5831877"/>
            <a:ext cx="4114404" cy="504836"/>
          </a:xfrm>
          <a:prstGeom prst="rect">
            <a:avLst/>
          </a:prstGeom>
          <a:solidFill>
            <a:schemeClr val="accent2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137124" tIns="0" rIns="137124" bIns="0" rtlCol="0" anchor="ctr"/>
          <a:lstStyle/>
          <a:p>
            <a:pPr algn="ctr" defTabSz="914126"/>
            <a:r>
              <a:rPr lang="en-GB" sz="1400" b="1" dirty="0">
                <a:solidFill>
                  <a:srgbClr val="FFFFFF"/>
                </a:solidFill>
                <a:latin typeface="Arial"/>
                <a:cs typeface="Arial" pitchFamily="34" charset="0"/>
              </a:rPr>
              <a:t>Drag and drop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CE0EA11-77EF-43CB-A275-264B01A4323D}"/>
              </a:ext>
            </a:extLst>
          </p:cNvPr>
          <p:cNvSpPr/>
          <p:nvPr/>
        </p:nvSpPr>
        <p:spPr bwMode="gray">
          <a:xfrm>
            <a:off x="6591779" y="5811542"/>
            <a:ext cx="4114404" cy="504836"/>
          </a:xfrm>
          <a:prstGeom prst="rect">
            <a:avLst/>
          </a:prstGeom>
          <a:solidFill>
            <a:schemeClr val="accent3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137124" tIns="0" rIns="137124" bIns="0" rtlCol="0" anchor="ctr"/>
          <a:lstStyle/>
          <a:p>
            <a:pPr algn="ctr" defTabSz="914126" eaLnBrk="0" hangingPunct="0">
              <a:spcBef>
                <a:spcPct val="50000"/>
              </a:spcBef>
              <a:buClr>
                <a:srgbClr val="FFFFFF"/>
              </a:buClr>
            </a:pPr>
            <a:r>
              <a:rPr lang="en-PH" sz="1400" b="1" dirty="0">
                <a:solidFill>
                  <a:srgbClr val="FFFFFF"/>
                </a:solidFill>
                <a:latin typeface="Arial"/>
              </a:rPr>
              <a:t>Drag and drop &amp; code</a:t>
            </a:r>
          </a:p>
        </p:txBody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8565B2F6-05AC-4DF3-A702-77663842ABAA}"/>
              </a:ext>
            </a:extLst>
          </p:cNvPr>
          <p:cNvSpPr/>
          <p:nvPr/>
        </p:nvSpPr>
        <p:spPr bwMode="gray">
          <a:xfrm rot="5400000">
            <a:off x="5904744" y="5954071"/>
            <a:ext cx="379335" cy="270259"/>
          </a:xfrm>
          <a:prstGeom prst="triangle">
            <a:avLst/>
          </a:prstGeom>
          <a:solidFill>
            <a:schemeClr val="accent6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483" tIns="0" rIns="64783" bIns="0" rtlCol="0" anchor="ctr"/>
          <a:lstStyle/>
          <a:p>
            <a:pPr algn="ctr" defTabSz="914126">
              <a:spcBef>
                <a:spcPct val="0"/>
              </a:spcBef>
              <a:buSzPct val="90000"/>
            </a:pPr>
            <a:endParaRPr lang="en-GB" sz="16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5CA80E60-E1B2-4682-8378-4A568755D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456" y="391387"/>
            <a:ext cx="1219200" cy="1219200"/>
          </a:xfrm>
          <a:prstGeom prst="rect">
            <a:avLst/>
          </a:prstGeom>
        </p:spPr>
      </p:pic>
      <p:sp>
        <p:nvSpPr>
          <p:cNvPr id="59" name="Title 1">
            <a:extLst>
              <a:ext uri="{FF2B5EF4-FFF2-40B4-BE49-F238E27FC236}">
                <a16:creationId xmlns:a16="http://schemas.microsoft.com/office/drawing/2014/main" id="{12A630CF-1BD4-4BA5-AE8C-4E2AB4DFEFE1}"/>
              </a:ext>
            </a:extLst>
          </p:cNvPr>
          <p:cNvSpPr txBox="1">
            <a:spLocks/>
          </p:cNvSpPr>
          <p:nvPr/>
        </p:nvSpPr>
        <p:spPr>
          <a:xfrm>
            <a:off x="2346582" y="736764"/>
            <a:ext cx="3565889" cy="90978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3000" dirty="0">
                <a:latin typeface="Arial" pitchFamily="34" charset="0"/>
              </a:rPr>
              <a:t>SSIS - On-</a:t>
            </a:r>
            <a:r>
              <a:rPr lang="sv-SE" sz="3000" dirty="0" err="1">
                <a:latin typeface="Arial" pitchFamily="34" charset="0"/>
              </a:rPr>
              <a:t>premise</a:t>
            </a:r>
            <a:r>
              <a:rPr lang="sv-SE" sz="3000" dirty="0">
                <a:latin typeface="Arial" pitchFamily="34" charset="0"/>
              </a:rPr>
              <a:t> ETL</a:t>
            </a:r>
            <a:endParaRPr lang="en-US" sz="3000" dirty="0">
              <a:latin typeface="Arial" pitchFamily="34" charset="0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E8E41714-E4E4-4D5B-9EF5-A8C56DA8F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374" y="391387"/>
            <a:ext cx="1219200" cy="1143000"/>
          </a:xfrm>
          <a:prstGeom prst="rect">
            <a:avLst/>
          </a:prstGeom>
        </p:spPr>
      </p:pic>
      <p:sp>
        <p:nvSpPr>
          <p:cNvPr id="61" name="Title 1">
            <a:extLst>
              <a:ext uri="{FF2B5EF4-FFF2-40B4-BE49-F238E27FC236}">
                <a16:creationId xmlns:a16="http://schemas.microsoft.com/office/drawing/2014/main" id="{96B18D8B-1166-413B-A39E-3A04A6F42A49}"/>
              </a:ext>
            </a:extLst>
          </p:cNvPr>
          <p:cNvSpPr txBox="1">
            <a:spLocks/>
          </p:cNvSpPr>
          <p:nvPr/>
        </p:nvSpPr>
        <p:spPr>
          <a:xfrm>
            <a:off x="7770256" y="560353"/>
            <a:ext cx="3225345" cy="97703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126" rtl="0" eaLnBrk="1" latinLnBrk="0" hangingPunct="1">
              <a:spcBef>
                <a:spcPct val="0"/>
              </a:spcBef>
              <a:buNone/>
              <a:defRPr sz="3599" kern="1200">
                <a:solidFill>
                  <a:schemeClr val="tx2"/>
                </a:solidFill>
                <a:latin typeface="Arial" pitchFamily="34" charset="0"/>
                <a:ea typeface="+mj-ea"/>
                <a:cs typeface="+mj-cs"/>
              </a:defRPr>
            </a:lvl1pPr>
          </a:lstStyle>
          <a:p>
            <a:r>
              <a:rPr lang="sv-SE" sz="3000" dirty="0">
                <a:solidFill>
                  <a:schemeClr val="tx1"/>
                </a:solidFill>
              </a:rPr>
              <a:t>ADF - Cloud ETL </a:t>
            </a:r>
            <a:endParaRPr lang="en-US" sz="3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723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1E657-6A21-4AF2-86E6-D64322571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sz="3300" dirty="0" err="1"/>
              <a:t>Delivering</a:t>
            </a:r>
            <a:r>
              <a:rPr lang="sv-SE" sz="3300" dirty="0"/>
              <a:t> a Modern Data </a:t>
            </a:r>
            <a:r>
              <a:rPr lang="sv-SE" sz="3300" dirty="0" err="1"/>
              <a:t>Warehouse</a:t>
            </a:r>
            <a:r>
              <a:rPr lang="sv-SE" sz="3300" dirty="0"/>
              <a:t> </a:t>
            </a:r>
            <a:r>
              <a:rPr lang="sv-SE" sz="3300" dirty="0" err="1"/>
              <a:t>with</a:t>
            </a:r>
            <a:r>
              <a:rPr lang="sv-SE" sz="3300" dirty="0"/>
              <a:t> ADF</a:t>
            </a:r>
            <a:endParaRPr lang="en-US" sz="33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39E9E-B6FF-474A-AABB-9986ADB653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BB5417-E7B0-4C0B-B078-BF6FD64886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r>
              <a:rPr lang="en-US"/>
              <a:t>Date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67B3B6-2A52-47CF-8CAB-9BE4914CE08D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596746" y="1221190"/>
            <a:ext cx="11303957" cy="477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94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2057A8D-0FD4-4C64-B4EE-9C1F250DD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582" y="369244"/>
            <a:ext cx="9986963" cy="920750"/>
          </a:xfrm>
        </p:spPr>
        <p:txBody>
          <a:bodyPr anchor="ctr">
            <a:normAutofit/>
          </a:bodyPr>
          <a:lstStyle/>
          <a:p>
            <a:r>
              <a:rPr lang="sv-SE" dirty="0"/>
              <a:t>Demo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CE87D-B610-417D-9412-A58217012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20877" y="6555658"/>
            <a:ext cx="261592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32F50D-D614-4D61-B906-9CBF093A33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25163" y="6553908"/>
            <a:ext cx="1317331" cy="169200"/>
          </a:xfrm>
        </p:spPr>
        <p:txBody>
          <a:bodyPr wrap="square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500"/>
              <a:t>Date</a:t>
            </a:r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7B45D0-A6CA-42D8-B43C-C46256642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261" y="2342768"/>
            <a:ext cx="12188825" cy="411029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94061DA-4FFD-49A3-B1B6-6DE002372DB6}"/>
              </a:ext>
            </a:extLst>
          </p:cNvPr>
          <p:cNvSpPr/>
          <p:nvPr/>
        </p:nvSpPr>
        <p:spPr>
          <a:xfrm>
            <a:off x="596900" y="1334002"/>
            <a:ext cx="6092825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In this demo, I will show you how easy and quick it is to set up a modern data warehouse using Azure Data Factory. The architecture which we are going to create are displayed in the figure below.</a:t>
            </a:r>
          </a:p>
        </p:txBody>
      </p:sp>
    </p:spTree>
    <p:extLst>
      <p:ext uri="{BB962C8B-B14F-4D97-AF65-F5344CB8AC3E}">
        <p14:creationId xmlns:p14="http://schemas.microsoft.com/office/powerpoint/2010/main" val="350918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3D529F-0926-4836-A2CB-1EA87771FC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Appendix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51991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6570E0C7-0F5A-40B1-9266-5E6963FC7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46" y="185739"/>
            <a:ext cx="9987217" cy="920750"/>
          </a:xfrm>
        </p:spPr>
        <p:txBody>
          <a:bodyPr/>
          <a:lstStyle/>
          <a:p>
            <a:r>
              <a:rPr lang="sv-SE" dirty="0"/>
              <a:t>Google Trends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207EA1-6A6C-4CE6-AB37-027BC558854E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1212137" y="1268412"/>
            <a:ext cx="9739690" cy="511333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0F224-2098-41A1-91CA-34F497DDB6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20877" y="6555658"/>
            <a:ext cx="261592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C70FA3-7E01-4DFB-8F85-E6DA286AEA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25163" y="6553908"/>
            <a:ext cx="1317331" cy="169200"/>
          </a:xfrm>
        </p:spPr>
        <p:txBody>
          <a:bodyPr wrap="square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50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533594740"/>
      </p:ext>
    </p:extLst>
  </p:cSld>
  <p:clrMapOvr>
    <a:masterClrMapping/>
  </p:clrMapOvr>
</p:sld>
</file>

<file path=ppt/theme/theme1.xml><?xml version="1.0" encoding="utf-8"?>
<a:theme xmlns:a="http://schemas.openxmlformats.org/drawingml/2006/main" name="AI Master">
  <a:themeElements>
    <a:clrScheme name="CGI">
      <a:dk1>
        <a:srgbClr val="363534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991F3D"/>
      </a:accent2>
      <a:accent3>
        <a:srgbClr val="FF6A00"/>
      </a:accent3>
      <a:accent4>
        <a:srgbClr val="A1C4D0"/>
      </a:accent4>
      <a:accent5>
        <a:srgbClr val="F2A200"/>
      </a:accent5>
      <a:accent6>
        <a:srgbClr val="A5ACB0"/>
      </a:accent6>
      <a:hlink>
        <a:srgbClr val="E67386"/>
      </a:hlink>
      <a:folHlink>
        <a:srgbClr val="FFAA9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9525" algn="ctr">
          <a:noFill/>
          <a:miter lim="800000"/>
          <a:headEnd/>
          <a:tailEnd/>
        </a:ln>
        <a:effectLst/>
      </a:spPr>
      <a:bodyPr lIns="63500" tIns="0" rIns="64800" bIns="0" rtlCol="0" anchor="ctr"/>
      <a:lstStyle>
        <a:defPPr algn="ctr">
          <a:spcBef>
            <a:spcPct val="0"/>
          </a:spcBef>
          <a:buClrTx/>
          <a:buSzPct val="90000"/>
          <a:defRPr sz="1600" b="1" dirty="0">
            <a:solidFill>
              <a:schemeClr val="bg1"/>
            </a:solidFill>
            <a:cs typeface="Arial" pitchFamily="34" charset="0"/>
          </a:defRPr>
        </a:defPPr>
      </a:lstStyle>
    </a:spDef>
    <a:lnDef>
      <a:spPr bwMode="gray">
        <a:noFill/>
        <a:ln w="12700">
          <a:solidFill>
            <a:schemeClr val="accent1"/>
          </a:solidFill>
          <a:round/>
          <a:headEnd/>
          <a:tailEnd/>
        </a:ln>
        <a:effectLst/>
      </a:spPr>
      <a:bodyPr/>
      <a:lstStyle/>
    </a:lnDef>
    <a:txDef>
      <a:spPr bwMode="auto">
        <a:noFill/>
        <a:ln w="9525" algn="ctr">
          <a:noFill/>
          <a:miter lim="800000"/>
          <a:headEnd/>
          <a:tailEnd/>
        </a:ln>
        <a:effectLst/>
      </a:spPr>
      <a:bodyPr wrap="square" lIns="0" tIns="0" rIns="0" bIns="0" rtlCol="0">
        <a:spAutoFit/>
      </a:bodyPr>
      <a:lstStyle>
        <a:defPPr>
          <a:defRPr dirty="0" smtClean="0"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CGI Next">
  <a:themeElements>
    <a:clrScheme name="CGI">
      <a:dk1>
        <a:srgbClr val="363534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991F3D"/>
      </a:accent2>
      <a:accent3>
        <a:srgbClr val="FF6A00"/>
      </a:accent3>
      <a:accent4>
        <a:srgbClr val="A1C4D0"/>
      </a:accent4>
      <a:accent5>
        <a:srgbClr val="F2A200"/>
      </a:accent5>
      <a:accent6>
        <a:srgbClr val="A5ACB0"/>
      </a:accent6>
      <a:hlink>
        <a:srgbClr val="E67386"/>
      </a:hlink>
      <a:folHlink>
        <a:srgbClr val="FFAA9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9525" algn="ctr">
          <a:noFill/>
          <a:miter lim="800000"/>
          <a:headEnd/>
          <a:tailEnd/>
        </a:ln>
        <a:effectLst/>
      </a:spPr>
      <a:bodyPr lIns="63500" tIns="0" rIns="64800" bIns="0" rtlCol="0" anchor="ctr"/>
      <a:lstStyle>
        <a:defPPr algn="ctr">
          <a:spcBef>
            <a:spcPct val="0"/>
          </a:spcBef>
          <a:buClrTx/>
          <a:buSzPct val="90000"/>
          <a:defRPr sz="1600" b="1" dirty="0">
            <a:solidFill>
              <a:schemeClr val="bg1"/>
            </a:solidFill>
            <a:cs typeface="Arial" pitchFamily="34" charset="0"/>
          </a:defRPr>
        </a:defPPr>
      </a:lstStyle>
    </a:spDef>
    <a:lnDef>
      <a:spPr bwMode="gray">
        <a:noFill/>
        <a:ln w="12700">
          <a:solidFill>
            <a:schemeClr val="accent1"/>
          </a:solidFill>
          <a:round/>
          <a:headEnd/>
          <a:tailEnd/>
        </a:ln>
        <a:effectLst/>
      </a:spPr>
      <a:bodyPr/>
      <a:lstStyle/>
    </a:lnDef>
    <a:txDef>
      <a:spPr bwMode="auto">
        <a:noFill/>
        <a:ln w="9525" algn="ctr">
          <a:noFill/>
          <a:miter lim="800000"/>
          <a:headEnd/>
          <a:tailEnd/>
        </a:ln>
        <a:effectLst/>
      </a:spPr>
      <a:bodyPr wrap="square" lIns="0" tIns="0" rIns="0" bIns="0" rtlCol="0">
        <a:spAutoFit/>
      </a:bodyPr>
      <a:lstStyle>
        <a:defPPr>
          <a:defRPr dirty="0" smtClean="0">
            <a:cs typeface="Arial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1_AI Master">
  <a:themeElements>
    <a:clrScheme name="CGI">
      <a:dk1>
        <a:srgbClr val="363534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991F3D"/>
      </a:accent2>
      <a:accent3>
        <a:srgbClr val="FF6A00"/>
      </a:accent3>
      <a:accent4>
        <a:srgbClr val="A1C4D0"/>
      </a:accent4>
      <a:accent5>
        <a:srgbClr val="F2A200"/>
      </a:accent5>
      <a:accent6>
        <a:srgbClr val="A5ACB0"/>
      </a:accent6>
      <a:hlink>
        <a:srgbClr val="E67386"/>
      </a:hlink>
      <a:folHlink>
        <a:srgbClr val="FFAA9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9525" algn="ctr">
          <a:noFill/>
          <a:miter lim="800000"/>
          <a:headEnd/>
          <a:tailEnd/>
        </a:ln>
        <a:effectLst/>
      </a:spPr>
      <a:bodyPr lIns="63500" tIns="0" rIns="64800" bIns="0" rtlCol="0" anchor="ctr"/>
      <a:lstStyle>
        <a:defPPr algn="ctr">
          <a:spcBef>
            <a:spcPct val="0"/>
          </a:spcBef>
          <a:buClrTx/>
          <a:buSzPct val="90000"/>
          <a:defRPr sz="1600" b="1" dirty="0">
            <a:solidFill>
              <a:schemeClr val="bg1"/>
            </a:solidFill>
            <a:cs typeface="Arial" pitchFamily="34" charset="0"/>
          </a:defRPr>
        </a:defPPr>
      </a:lstStyle>
    </a:spDef>
    <a:lnDef>
      <a:spPr bwMode="gray">
        <a:noFill/>
        <a:ln w="12700">
          <a:solidFill>
            <a:schemeClr val="accent1"/>
          </a:solidFill>
          <a:round/>
          <a:headEnd/>
          <a:tailEnd/>
        </a:ln>
        <a:effectLst/>
      </a:spPr>
      <a:bodyPr/>
      <a:lstStyle/>
    </a:lnDef>
    <a:txDef>
      <a:spPr bwMode="auto">
        <a:noFill/>
        <a:ln w="9525" algn="ctr">
          <a:noFill/>
          <a:miter lim="800000"/>
          <a:headEnd/>
          <a:tailEnd/>
        </a:ln>
        <a:effectLst/>
      </a:spPr>
      <a:bodyPr wrap="square" lIns="0" tIns="0" rIns="0" bIns="0" rtlCol="0">
        <a:spAutoFit/>
      </a:bodyPr>
      <a:lstStyle>
        <a:defPPr>
          <a:defRPr dirty="0" smtClean="0">
            <a:cs typeface="Arial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Content slides">
  <a:themeElements>
    <a:clrScheme name="CGI Color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91F3C"/>
      </a:accent1>
      <a:accent2>
        <a:srgbClr val="FF6900"/>
      </a:accent2>
      <a:accent3>
        <a:srgbClr val="F2A200"/>
      </a:accent3>
      <a:accent4>
        <a:srgbClr val="A1C3D0"/>
      </a:accent4>
      <a:accent5>
        <a:srgbClr val="AAAFB3"/>
      </a:accent5>
      <a:accent6>
        <a:srgbClr val="000000"/>
      </a:accent6>
      <a:hlink>
        <a:srgbClr val="FF6900"/>
      </a:hlink>
      <a:folHlink>
        <a:srgbClr val="991F3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CGI Widescreen Beet">
  <a:themeElements>
    <a:clrScheme name="CGI">
      <a:dk1>
        <a:srgbClr val="363534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991F3D"/>
      </a:accent2>
      <a:accent3>
        <a:srgbClr val="FF6A00"/>
      </a:accent3>
      <a:accent4>
        <a:srgbClr val="A1C4D0"/>
      </a:accent4>
      <a:accent5>
        <a:srgbClr val="F2A200"/>
      </a:accent5>
      <a:accent6>
        <a:srgbClr val="A5ACB0"/>
      </a:accent6>
      <a:hlink>
        <a:srgbClr val="E67386"/>
      </a:hlink>
      <a:folHlink>
        <a:srgbClr val="FFAA9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9525" algn="ctr">
          <a:noFill/>
          <a:miter lim="800000"/>
          <a:headEnd/>
          <a:tailEnd/>
        </a:ln>
        <a:effectLst/>
      </a:spPr>
      <a:bodyPr lIns="63500" tIns="0" rIns="64800" bIns="0" rtlCol="0" anchor="ctr"/>
      <a:lstStyle>
        <a:defPPr algn="ctr">
          <a:spcBef>
            <a:spcPct val="0"/>
          </a:spcBef>
          <a:buClrTx/>
          <a:buSzPct val="90000"/>
          <a:defRPr sz="1600" b="1" dirty="0">
            <a:solidFill>
              <a:schemeClr val="bg1"/>
            </a:solidFill>
            <a:cs typeface="Arial" pitchFamily="34" charset="0"/>
          </a:defRPr>
        </a:defPPr>
      </a:lstStyle>
    </a:spDef>
    <a:lnDef>
      <a:spPr bwMode="gray">
        <a:noFill/>
        <a:ln w="12700">
          <a:solidFill>
            <a:schemeClr val="accent1"/>
          </a:solidFill>
          <a:round/>
          <a:headEnd/>
          <a:tailEnd/>
        </a:ln>
        <a:effectLst/>
      </a:spPr>
      <a:bodyPr/>
      <a:lstStyle/>
    </a:lnDef>
    <a:txDef>
      <a:spPr bwMode="auto">
        <a:noFill/>
        <a:ln w="9525" algn="ctr">
          <a:noFill/>
          <a:miter lim="800000"/>
          <a:headEnd/>
          <a:tailEnd/>
        </a:ln>
        <a:effectLst/>
      </a:spPr>
      <a:bodyPr wrap="square" lIns="0" tIns="0" rIns="0" bIns="0" rtlCol="0">
        <a:spAutoFit/>
      </a:bodyPr>
      <a:lstStyle>
        <a:defPPr>
          <a:defRPr dirty="0" smtClean="0">
            <a:cs typeface="Arial" pitchFamily="34" charset="0"/>
          </a:defRPr>
        </a:defPPr>
      </a:lstStyle>
    </a:txDef>
  </a:objectDefaults>
  <a:extraClrSchemeLst/>
  <a:custClrLst>
    <a:custClr name="White">
      <a:srgbClr val="FFFFFF"/>
    </a:custClr>
    <a:custClr name="CGI Pumpkin - Light">
      <a:srgbClr val="F2DDCE"/>
    </a:custClr>
    <a:custClr name="CGI Honey - Light">
      <a:srgbClr val="F2E6CE"/>
    </a:custClr>
    <a:custClr name="CGI Beet - Light">
      <a:srgbClr val="E6DADD"/>
    </a:custClr>
    <a:custClr name="CGI Ice - Light">
      <a:srgbClr val="DAECF2"/>
    </a:custClr>
    <a:custClr name="&#10;CGI Cloud - Light">
      <a:srgbClr val="E4E8EB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CGI Cherry">
      <a:srgbClr val="E31937"/>
    </a:custClr>
    <a:custClr name="CGI Pumpkin">
      <a:srgbClr val="FF6A00"/>
    </a:custClr>
    <a:custClr name="CGI Honey">
      <a:srgbClr val="F2A200"/>
    </a:custClr>
    <a:custClr name="CGI Beet ">
      <a:srgbClr val="991F3D"/>
    </a:custClr>
    <a:custClr name="CGI Ice ">
      <a:srgbClr val="A1C4D0"/>
    </a:custClr>
    <a:custClr name="CGI CLoud">
      <a:srgbClr val="A5ACB0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CGI Cherry - Dark 1">
      <a:srgbClr val="CC0033"/>
    </a:custClr>
    <a:custClr name="CGI Pumpkin - Dark 1">
      <a:srgbClr val="C15000"/>
    </a:custClr>
    <a:custClr name="CGI Honey - Dark 1">
      <a:srgbClr val="CC8800"/>
    </a:custClr>
    <a:custClr name="CGI Beet - Dark 1">
      <a:srgbClr val="660A21"/>
    </a:custClr>
    <a:custClr name="CGI Ice - Dark 1">
      <a:srgbClr val="6BA1B3"/>
    </a:custClr>
    <a:custClr name="CGI Cloud - Dark 1">
      <a:srgbClr val="737B80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CGI Cherry - Dark 2">
      <a:srgbClr val="B3002D"/>
    </a:custClr>
    <a:custClr name="White">
      <a:srgbClr val="FFFFFF"/>
    </a:custClr>
    <a:custClr name="CGI Honey - Dark 2">
      <a:srgbClr val="8C5E00"/>
    </a:custClr>
    <a:custClr name="White">
      <a:srgbClr val="FFFFFF"/>
    </a:custClr>
    <a:custClr name="CGI Ice - Dark 2">
      <a:srgbClr val="407080"/>
    </a:custClr>
    <a:custClr name="CGI Cloud - Dark 3">
      <a:srgbClr val="505659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CGI Ice - Dark 3">
      <a:srgbClr val="1F414D"/>
    </a:custClr>
    <a:custClr name="CGI Cloud - Dark 3">
      <a:srgbClr val="2B3033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Onscreen;2057;Pos1;Date1;CGI Widescreen Image Template - V17 EN.potx" id="{07EC1DCA-069A-4050-B398-29C8CFDB92E0}" vid="{D4043B88-207C-4139-BC18-99DFE75448B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2.xml><?xml version="1.0" encoding="utf-8"?>
<?mso-contentType ?>
<SharedContentType xmlns="Microsoft.SharePoint.Taxonomy.ContentTypeSync" SourceId="3ef2c5bf-e21a-45e1-81d3-4591b5bc304f" ContentTypeId="0x0101007A60771C5753A247A9E629B69FD0F51E01" PreviousValue="false"/>
</file>

<file path=customXml/item3.xml><?xml version="1.0" encoding="utf-8"?>
<p:properties xmlns:p="http://schemas.microsoft.com/office/2006/metadata/properties" xmlns:xsi="http://www.w3.org/2001/XMLSchema-instance">
  <documentManagement>
    <TaxCatchAll xmlns="870cc3ba-9733-453b-ac0b-32ffbce45da8">
      <Value>260</Value>
    </TaxCatchAll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Acando Document" ma:contentTypeID="0x0101007A60771C5753A247A9E629B69FD0F51E01007D9CEBAD746E734FAED7ED4899152AE3" ma:contentTypeVersion="5" ma:contentTypeDescription="Generic Acando Document" ma:contentTypeScope="" ma:versionID="8036973acf82e597200cd8fbf7d4ce81">
  <xsd:schema xmlns:xsd="http://www.w3.org/2001/XMLSchema" xmlns:xs="http://www.w3.org/2001/XMLSchema" xmlns:p="http://schemas.microsoft.com/office/2006/metadata/properties" xmlns:ns2="870cc3ba-9733-453b-ac0b-32ffbce45da8" xmlns:ns3="a0877b2f-a6f2-4291-9b67-794e1b90aed2" targetNamespace="http://schemas.microsoft.com/office/2006/metadata/properties" ma:root="true" ma:fieldsID="8847f792feaae177cb097f11d3e31764" ns2:_="" ns3:_="">
    <xsd:import namespace="870cc3ba-9733-453b-ac0b-32ffbce45da8"/>
    <xsd:import namespace="a0877b2f-a6f2-4291-9b67-794e1b90aed2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0cc3ba-9733-453b-ac0b-32ffbce45da8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bc9154cb-da4a-4867-8a79-cbe729158488}" ma:internalName="TaxCatchAll" ma:showField="CatchAllData" ma:web="f78a283a-fa0c-4756-943b-ac21c819255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xonomy Catch All Column1" ma:hidden="true" ma:list="{bc9154cb-da4a-4867-8a79-cbe729158488}" ma:internalName="TaxCatchAllLabel" ma:readOnly="true" ma:showField="CatchAllDataLabel" ma:web="f78a283a-fa0c-4756-943b-ac21c819255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877b2f-a6f2-4291-9b67-794e1b90ae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3FE8F9B-302E-48D6-9C5A-C3DC91E99031}">
  <ds:schemaRefs>
    <ds:schemaRef ds:uri="http://schemas.microsoft.com/office/2006/metadata/customXsn"/>
  </ds:schemaRefs>
</ds:datastoreItem>
</file>

<file path=customXml/itemProps2.xml><?xml version="1.0" encoding="utf-8"?>
<ds:datastoreItem xmlns:ds="http://schemas.openxmlformats.org/officeDocument/2006/customXml" ds:itemID="{602BA1C1-4F04-4537-87CC-0A5F824D3E68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2F4C4F6A-F6A5-45C8-BAAA-52FB70E387C7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a0877b2f-a6f2-4291-9b67-794e1b90aed2"/>
    <ds:schemaRef ds:uri="http://purl.org/dc/terms/"/>
    <ds:schemaRef ds:uri="870cc3ba-9733-453b-ac0b-32ffbce45da8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26C4ECBA-A7E8-4375-B39E-5F8B7742846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0cc3ba-9733-453b-ac0b-32ffbce45da8"/>
    <ds:schemaRef ds:uri="a0877b2f-a6f2-4291-9b67-794e1b90aed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ADA5D674-9920-4D2F-B065-BC24FD29F86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244</Words>
  <Application>Microsoft Office PowerPoint</Application>
  <PresentationFormat>Custom</PresentationFormat>
  <Paragraphs>47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Courier New</vt:lpstr>
      <vt:lpstr>Noto Sans</vt:lpstr>
      <vt:lpstr>Verdana</vt:lpstr>
      <vt:lpstr>AI Master</vt:lpstr>
      <vt:lpstr>1_CGI Next</vt:lpstr>
      <vt:lpstr>1_AI Master</vt:lpstr>
      <vt:lpstr>Content slides</vt:lpstr>
      <vt:lpstr>2_CGI Widescreen Beet</vt:lpstr>
      <vt:lpstr>PowerPoint Presentation</vt:lpstr>
      <vt:lpstr>What is Azure Data Factory (ADF)?</vt:lpstr>
      <vt:lpstr>What can you do with Azure Data Factory?</vt:lpstr>
      <vt:lpstr>A deeper dive into Azure Data Factory</vt:lpstr>
      <vt:lpstr>PowerPoint Presentation</vt:lpstr>
      <vt:lpstr>Delivering a Modern Data Warehouse with ADF</vt:lpstr>
      <vt:lpstr>Demo</vt:lpstr>
      <vt:lpstr>Appendix</vt:lpstr>
      <vt:lpstr>Google Trends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Larsson, Marcus</dc:creator>
  <cp:lastModifiedBy>Larsson, Marcus</cp:lastModifiedBy>
  <cp:revision>2</cp:revision>
  <dcterms:created xsi:type="dcterms:W3CDTF">2020-06-18T10:11:32Z</dcterms:created>
  <dcterms:modified xsi:type="dcterms:W3CDTF">2020-06-18T10:29:41Z</dcterms:modified>
</cp:coreProperties>
</file>